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0" d="100"/>
          <a:sy n="100" d="100"/>
        </p:scale>
        <p:origin x="-294"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8" name="Title 7"/>
          <p:cNvSpPr>
            <a:spLocks noGrp="1"/>
          </p:cNvSpPr>
          <p:nvPr>
            <p:ph type="ctrTitle"/>
          </p:nvPr>
        </p:nvSpPr>
        <p:spPr>
          <a:xfrm>
            <a:off x="422030" y="1371600"/>
            <a:ext cx="8229600" cy="1828800"/>
          </a:xfrm>
        </p:spPr>
        <p:txBody>
          <a:bodyPr lIns="45720" tIns="0" rIns="45720" bIns="0" anchor="b">
            <a:scene3d>
              <a:camera prst="orthographicFront"/>
              <a:lightRig rig="soft" dir="t">
                <a:rot lat="0" lon="0" rev="17220000"/>
              </a:lightRig>
            </a:scene3d>
          </a:bodyPr>
          <a:lstStyle>
            <a:lvl1pPr>
              <a:defRPr sz="4800" b="1" cap="all"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27000" dist="200000" dir="2700000" algn="tl" rotWithShape="0">
                    <a:srgbClr val="000000">
                      <a:alpha val="30000"/>
                    </a:srgbClr>
                  </a:outerShdw>
                </a:effectLst>
              </a:defRPr>
            </a:lvl1pPr>
          </a:lstStyle>
          <a:p>
            <a:r>
              <a:rPr lang="en-US" smtClean="0"/>
              <a:t>Click to edit Master title style</a:t>
            </a:r>
            <a:endParaRPr lang="en-US"/>
          </a:p>
        </p:txBody>
      </p:sp>
      <p:sp>
        <p:nvSpPr>
          <p:cNvPr id="9" name="Subtitle 8"/>
          <p:cNvSpPr>
            <a:spLocks noGrp="1"/>
          </p:cNvSpPr>
          <p:nvPr>
            <p:ph type="subTitle" idx="1"/>
          </p:nvPr>
        </p:nvSpPr>
        <p:spPr>
          <a:xfrm>
            <a:off x="1371600" y="3331698"/>
            <a:ext cx="6400800" cy="1752600"/>
          </a:xfrm>
        </p:spPr>
        <p:txBody>
          <a:bodyPr/>
          <a:lstStyle>
            <a:lvl1pPr marL="0" indent="0" algn="ct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en-US" smtClean="0"/>
              <a:t>Click to edit Master subtitle style</a:t>
            </a:r>
            <a:endParaRPr lang="en-US"/>
          </a:p>
        </p:txBody>
      </p:sp>
      <p:sp>
        <p:nvSpPr>
          <p:cNvPr id="4" name="Date Placeholder 13"/>
          <p:cNvSpPr>
            <a:spLocks noGrp="1"/>
          </p:cNvSpPr>
          <p:nvPr>
            <p:ph type="dt" sz="half" idx="10"/>
          </p:nvPr>
        </p:nvSpPr>
        <p:spPr/>
        <p:txBody>
          <a:bodyPr/>
          <a:lstStyle>
            <a:lvl1pPr>
              <a:defRPr/>
            </a:lvl1pPr>
          </a:lstStyle>
          <a:p>
            <a:pPr>
              <a:defRPr/>
            </a:pPr>
            <a:fld id="{8557EF40-EFB5-4EB7-856A-910303DE78B3}" type="datetimeFigureOut">
              <a:rPr lang="en-US"/>
              <a:pPr>
                <a:defRPr/>
              </a:pPr>
              <a:t>6/9/2010</a:t>
            </a:fld>
            <a:endParaRPr lang="en-US"/>
          </a:p>
        </p:txBody>
      </p:sp>
      <p:sp>
        <p:nvSpPr>
          <p:cNvPr id="5" name="Footer Placeholder 2"/>
          <p:cNvSpPr>
            <a:spLocks noGrp="1"/>
          </p:cNvSpPr>
          <p:nvPr>
            <p:ph type="ftr" sz="quarter" idx="11"/>
          </p:nvPr>
        </p:nvSpPr>
        <p:spPr/>
        <p:txBody>
          <a:bodyPr/>
          <a:lstStyle>
            <a:lvl1pPr>
              <a:defRPr/>
            </a:lvl1pPr>
          </a:lstStyle>
          <a:p>
            <a:pPr>
              <a:defRPr/>
            </a:pPr>
            <a:endParaRPr lang="en-US"/>
          </a:p>
        </p:txBody>
      </p:sp>
      <p:sp>
        <p:nvSpPr>
          <p:cNvPr id="6" name="Slide Number Placeholder 22"/>
          <p:cNvSpPr>
            <a:spLocks noGrp="1"/>
          </p:cNvSpPr>
          <p:nvPr>
            <p:ph type="sldNum" sz="quarter" idx="12"/>
          </p:nvPr>
        </p:nvSpPr>
        <p:spPr/>
        <p:txBody>
          <a:bodyPr/>
          <a:lstStyle>
            <a:lvl1pPr>
              <a:defRPr/>
            </a:lvl1pPr>
          </a:lstStyle>
          <a:p>
            <a:pPr>
              <a:defRPr/>
            </a:pPr>
            <a:fld id="{4F90C547-B323-485E-8860-D6D12CC3E7CF}"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13"/>
          <p:cNvSpPr>
            <a:spLocks noGrp="1"/>
          </p:cNvSpPr>
          <p:nvPr>
            <p:ph type="dt" sz="half" idx="10"/>
          </p:nvPr>
        </p:nvSpPr>
        <p:spPr/>
        <p:txBody>
          <a:bodyPr/>
          <a:lstStyle>
            <a:lvl1pPr>
              <a:defRPr/>
            </a:lvl1pPr>
          </a:lstStyle>
          <a:p>
            <a:pPr>
              <a:defRPr/>
            </a:pPr>
            <a:fld id="{1C1FEA42-F03D-4AA6-9917-7EE52DD60AED}" type="datetimeFigureOut">
              <a:rPr lang="en-US"/>
              <a:pPr>
                <a:defRPr/>
              </a:pPr>
              <a:t>6/9/2010</a:t>
            </a:fld>
            <a:endParaRPr lang="en-US"/>
          </a:p>
        </p:txBody>
      </p:sp>
      <p:sp>
        <p:nvSpPr>
          <p:cNvPr id="5" name="Footer Placeholder 2"/>
          <p:cNvSpPr>
            <a:spLocks noGrp="1"/>
          </p:cNvSpPr>
          <p:nvPr>
            <p:ph type="ftr" sz="quarter" idx="11"/>
          </p:nvPr>
        </p:nvSpPr>
        <p:spPr/>
        <p:txBody>
          <a:bodyPr/>
          <a:lstStyle>
            <a:lvl1pPr>
              <a:defRPr/>
            </a:lvl1pPr>
          </a:lstStyle>
          <a:p>
            <a:pPr>
              <a:defRPr/>
            </a:pPr>
            <a:endParaRPr lang="en-US"/>
          </a:p>
        </p:txBody>
      </p:sp>
      <p:sp>
        <p:nvSpPr>
          <p:cNvPr id="6" name="Slide Number Placeholder 22"/>
          <p:cNvSpPr>
            <a:spLocks noGrp="1"/>
          </p:cNvSpPr>
          <p:nvPr>
            <p:ph type="sldNum" sz="quarter" idx="12"/>
          </p:nvPr>
        </p:nvSpPr>
        <p:spPr/>
        <p:txBody>
          <a:bodyPr/>
          <a:lstStyle>
            <a:lvl1pPr>
              <a:defRPr/>
            </a:lvl1pPr>
          </a:lstStyle>
          <a:p>
            <a:pPr>
              <a:defRPr/>
            </a:pPr>
            <a:fld id="{BA9B492A-47DC-48BE-80D3-19A0C9CFB10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13"/>
          <p:cNvSpPr>
            <a:spLocks noGrp="1"/>
          </p:cNvSpPr>
          <p:nvPr>
            <p:ph type="dt" sz="half" idx="10"/>
          </p:nvPr>
        </p:nvSpPr>
        <p:spPr/>
        <p:txBody>
          <a:bodyPr/>
          <a:lstStyle>
            <a:lvl1pPr>
              <a:defRPr/>
            </a:lvl1pPr>
          </a:lstStyle>
          <a:p>
            <a:pPr>
              <a:defRPr/>
            </a:pPr>
            <a:fld id="{E3FE94C6-8425-4197-9134-96BC6B4C1A04}" type="datetimeFigureOut">
              <a:rPr lang="en-US"/>
              <a:pPr>
                <a:defRPr/>
              </a:pPr>
              <a:t>6/9/2010</a:t>
            </a:fld>
            <a:endParaRPr lang="en-US"/>
          </a:p>
        </p:txBody>
      </p:sp>
      <p:sp>
        <p:nvSpPr>
          <p:cNvPr id="5" name="Footer Placeholder 2"/>
          <p:cNvSpPr>
            <a:spLocks noGrp="1"/>
          </p:cNvSpPr>
          <p:nvPr>
            <p:ph type="ftr" sz="quarter" idx="11"/>
          </p:nvPr>
        </p:nvSpPr>
        <p:spPr/>
        <p:txBody>
          <a:bodyPr/>
          <a:lstStyle>
            <a:lvl1pPr>
              <a:defRPr/>
            </a:lvl1pPr>
          </a:lstStyle>
          <a:p>
            <a:pPr>
              <a:defRPr/>
            </a:pPr>
            <a:endParaRPr lang="en-US"/>
          </a:p>
        </p:txBody>
      </p:sp>
      <p:sp>
        <p:nvSpPr>
          <p:cNvPr id="6" name="Slide Number Placeholder 22"/>
          <p:cNvSpPr>
            <a:spLocks noGrp="1"/>
          </p:cNvSpPr>
          <p:nvPr>
            <p:ph type="sldNum" sz="quarter" idx="12"/>
          </p:nvPr>
        </p:nvSpPr>
        <p:spPr/>
        <p:txBody>
          <a:bodyPr/>
          <a:lstStyle>
            <a:lvl1pPr>
              <a:defRPr/>
            </a:lvl1pPr>
          </a:lstStyle>
          <a:p>
            <a:pPr>
              <a:defRPr/>
            </a:pPr>
            <a:fld id="{352DEC90-015D-46C0-B630-42F76235E266}"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13"/>
          <p:cNvSpPr>
            <a:spLocks noGrp="1"/>
          </p:cNvSpPr>
          <p:nvPr>
            <p:ph type="dt" sz="half" idx="10"/>
          </p:nvPr>
        </p:nvSpPr>
        <p:spPr/>
        <p:txBody>
          <a:bodyPr/>
          <a:lstStyle>
            <a:lvl1pPr>
              <a:defRPr/>
            </a:lvl1pPr>
          </a:lstStyle>
          <a:p>
            <a:pPr>
              <a:defRPr/>
            </a:pPr>
            <a:fld id="{5FA6E0F2-12A2-4554-B1D2-0EDD0EE43DED}" type="datetimeFigureOut">
              <a:rPr lang="en-US"/>
              <a:pPr>
                <a:defRPr/>
              </a:pPr>
              <a:t>6/9/2010</a:t>
            </a:fld>
            <a:endParaRPr lang="en-US"/>
          </a:p>
        </p:txBody>
      </p:sp>
      <p:sp>
        <p:nvSpPr>
          <p:cNvPr id="5" name="Footer Placeholder 2"/>
          <p:cNvSpPr>
            <a:spLocks noGrp="1"/>
          </p:cNvSpPr>
          <p:nvPr>
            <p:ph type="ftr" sz="quarter" idx="11"/>
          </p:nvPr>
        </p:nvSpPr>
        <p:spPr/>
        <p:txBody>
          <a:bodyPr/>
          <a:lstStyle>
            <a:lvl1pPr>
              <a:defRPr/>
            </a:lvl1pPr>
          </a:lstStyle>
          <a:p>
            <a:pPr>
              <a:defRPr/>
            </a:pPr>
            <a:endParaRPr lang="en-US"/>
          </a:p>
        </p:txBody>
      </p:sp>
      <p:sp>
        <p:nvSpPr>
          <p:cNvPr id="6" name="Slide Number Placeholder 22"/>
          <p:cNvSpPr>
            <a:spLocks noGrp="1"/>
          </p:cNvSpPr>
          <p:nvPr>
            <p:ph type="sldNum" sz="quarter" idx="12"/>
          </p:nvPr>
        </p:nvSpPr>
        <p:spPr/>
        <p:txBody>
          <a:bodyPr/>
          <a:lstStyle>
            <a:lvl1pPr>
              <a:defRPr/>
            </a:lvl1pPr>
          </a:lstStyle>
          <a:p>
            <a:pPr>
              <a:defRPr/>
            </a:pPr>
            <a:fld id="{002F9AEA-B4FD-4499-8201-E876348117FA}"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600200" y="609600"/>
            <a:ext cx="7086600" cy="1828800"/>
          </a:xfrm>
        </p:spPr>
        <p:txBody>
          <a:bodyPr bIns="0" anchor="b">
            <a:noAutofit/>
            <a:scene3d>
              <a:camera prst="orthographicFront"/>
              <a:lightRig rig="soft" dir="t">
                <a:rot lat="0" lon="0" rev="17220000"/>
              </a:lightRig>
            </a:scene3d>
            <a:sp3d prstMaterial="softEdge">
              <a:bevelT w="38100" h="38100"/>
              <a:contourClr>
                <a:schemeClr val="tx2">
                  <a:shade val="50000"/>
                </a:schemeClr>
              </a:contourClr>
            </a:sp3d>
          </a:bodyPr>
          <a:lstStyle>
            <a:lvl1pPr algn="l" rtl="0">
              <a:spcBef>
                <a:spcPct val="0"/>
              </a:spcBef>
              <a:buNone/>
              <a:defRPr sz="4800" b="1" cap="none" baseline="0">
                <a:ln w="6350">
                  <a:noFill/>
                </a:ln>
                <a:solidFill>
                  <a:schemeClr val="accent1">
                    <a:tint val="90000"/>
                    <a:satMod val="120000"/>
                  </a:schemeClr>
                </a:solidFill>
                <a:effectLst>
                  <a:outerShdw blurRad="114300" dist="101600" dir="2700000" algn="tl" rotWithShape="0">
                    <a:srgbClr val="000000">
                      <a:alpha val="40000"/>
                    </a:srgbClr>
                  </a:outerShdw>
                </a:effectLst>
                <a:latin typeface="+mj-lt"/>
                <a:ea typeface="+mj-ea"/>
                <a:cs typeface="+mj-cs"/>
              </a:defRPr>
            </a:lvl1pPr>
          </a:lstStyle>
          <a:p>
            <a:r>
              <a:rPr lang="en-US" smtClean="0"/>
              <a:t>Click to edit Master title style</a:t>
            </a:r>
            <a:endParaRPr lang="en-US"/>
          </a:p>
        </p:txBody>
      </p:sp>
      <p:sp>
        <p:nvSpPr>
          <p:cNvPr id="3" name="Text Placeholder 2"/>
          <p:cNvSpPr>
            <a:spLocks noGrp="1"/>
          </p:cNvSpPr>
          <p:nvPr>
            <p:ph type="body" idx="1"/>
          </p:nvPr>
        </p:nvSpPr>
        <p:spPr>
          <a:xfrm>
            <a:off x="1600200" y="2507786"/>
            <a:ext cx="7086600" cy="1509712"/>
          </a:xfrm>
        </p:spPr>
        <p:txBody>
          <a:bodyPr/>
          <a:lstStyle>
            <a:lvl1pPr marL="73152" indent="0" algn="l">
              <a:buNone/>
              <a:defRPr sz="20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1865C8DD-0C7F-495F-AED8-2A9540073B12}" type="datetimeFigureOut">
              <a:rPr lang="en-US"/>
              <a:pPr>
                <a:defRPr/>
              </a:pPr>
              <a:t>6/9/2010</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218295C5-6EE6-4805-968A-DA121FF234DD}" type="slidenum">
              <a:rPr lang="en-US"/>
              <a:pPr>
                <a:defRPr/>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600"/>
            </a:lvl1pPr>
            <a:lvl2pPr>
              <a:defRPr sz="2400"/>
            </a:lvl2pPr>
            <a:lvl3pPr>
              <a:defRPr sz="2000"/>
            </a:lvl3pPr>
            <a:lvl4pPr>
              <a:defRPr sz="1800"/>
            </a:lvl4pPr>
            <a:lvl5pPr>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600"/>
            </a:lvl1pPr>
            <a:lvl2pPr>
              <a:defRPr sz="2400"/>
            </a:lvl2pPr>
            <a:lvl3pPr>
              <a:defRPr sz="2000"/>
            </a:lvl3pPr>
            <a:lvl4pPr>
              <a:defRPr sz="1800"/>
            </a:lvl4pPr>
            <a:lvl5pPr>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13"/>
          <p:cNvSpPr>
            <a:spLocks noGrp="1"/>
          </p:cNvSpPr>
          <p:nvPr>
            <p:ph type="dt" sz="half" idx="10"/>
          </p:nvPr>
        </p:nvSpPr>
        <p:spPr/>
        <p:txBody>
          <a:bodyPr/>
          <a:lstStyle>
            <a:lvl1pPr>
              <a:defRPr/>
            </a:lvl1pPr>
          </a:lstStyle>
          <a:p>
            <a:pPr>
              <a:defRPr/>
            </a:pPr>
            <a:fld id="{5CDF2409-9F02-4D49-907D-7E414A9B66B0}" type="datetimeFigureOut">
              <a:rPr lang="en-US"/>
              <a:pPr>
                <a:defRPr/>
              </a:pPr>
              <a:t>6/9/2010</a:t>
            </a:fld>
            <a:endParaRPr lang="en-US"/>
          </a:p>
        </p:txBody>
      </p:sp>
      <p:sp>
        <p:nvSpPr>
          <p:cNvPr id="6" name="Footer Placeholder 2"/>
          <p:cNvSpPr>
            <a:spLocks noGrp="1"/>
          </p:cNvSpPr>
          <p:nvPr>
            <p:ph type="ftr" sz="quarter" idx="11"/>
          </p:nvPr>
        </p:nvSpPr>
        <p:spPr/>
        <p:txBody>
          <a:bodyPr/>
          <a:lstStyle>
            <a:lvl1pPr>
              <a:defRPr/>
            </a:lvl1pPr>
          </a:lstStyle>
          <a:p>
            <a:pPr>
              <a:defRPr/>
            </a:pPr>
            <a:endParaRPr lang="en-US"/>
          </a:p>
        </p:txBody>
      </p:sp>
      <p:sp>
        <p:nvSpPr>
          <p:cNvPr id="7" name="Slide Number Placeholder 22"/>
          <p:cNvSpPr>
            <a:spLocks noGrp="1"/>
          </p:cNvSpPr>
          <p:nvPr>
            <p:ph type="sldNum" sz="quarter" idx="12"/>
          </p:nvPr>
        </p:nvSpPr>
        <p:spPr/>
        <p:txBody>
          <a:bodyPr/>
          <a:lstStyle>
            <a:lvl1pPr>
              <a:defRPr/>
            </a:lvl1pPr>
          </a:lstStyle>
          <a:p>
            <a:pPr>
              <a:defRPr/>
            </a:pPr>
            <a:fld id="{17408480-E21E-4544-9900-292997808936}"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2"/>
            <a:ext cx="4040188"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a:r>
              <a:rPr lang="en-US" smtClean="0"/>
              <a:t>Click to edit Master text styles</a:t>
            </a:r>
          </a:p>
        </p:txBody>
      </p:sp>
      <p:sp>
        <p:nvSpPr>
          <p:cNvPr id="4" name="Text Placeholder 3"/>
          <p:cNvSpPr>
            <a:spLocks noGrp="1"/>
          </p:cNvSpPr>
          <p:nvPr>
            <p:ph type="body" sz="half" idx="3"/>
          </p:nvPr>
        </p:nvSpPr>
        <p:spPr>
          <a:xfrm>
            <a:off x="4645025" y="1535112"/>
            <a:ext cx="4041775"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a:r>
              <a:rPr lang="en-US" smtClean="0"/>
              <a:t>Click to edit Master text styles</a:t>
            </a:r>
          </a:p>
        </p:txBody>
      </p:sp>
      <p:sp>
        <p:nvSpPr>
          <p:cNvPr id="5" name="Content Placeholder 4"/>
          <p:cNvSpPr>
            <a:spLocks noGrp="1"/>
          </p:cNvSpPr>
          <p:nvPr>
            <p:ph sz="quarter" idx="2"/>
          </p:nvPr>
        </p:nvSpPr>
        <p:spPr>
          <a:xfrm>
            <a:off x="457200" y="2362200"/>
            <a:ext cx="4040188" cy="3763963"/>
          </a:xfrm>
        </p:spPr>
        <p:txBody>
          <a:bodyPr/>
          <a:lstStyle>
            <a:lvl1pPr>
              <a:defRPr sz="2400"/>
            </a:lvl1pPr>
            <a:lvl2pPr>
              <a:defRPr sz="2000"/>
            </a:lvl2pPr>
            <a:lvl3pPr>
              <a:defRPr sz="18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Content Placeholder 5"/>
          <p:cNvSpPr>
            <a:spLocks noGrp="1"/>
          </p:cNvSpPr>
          <p:nvPr>
            <p:ph sz="quarter" idx="4"/>
          </p:nvPr>
        </p:nvSpPr>
        <p:spPr>
          <a:xfrm>
            <a:off x="4645025" y="2362200"/>
            <a:ext cx="4041775" cy="3763963"/>
          </a:xfrm>
        </p:spPr>
        <p:txBody>
          <a:bodyPr/>
          <a:lstStyle>
            <a:lvl1pPr>
              <a:defRPr sz="2400"/>
            </a:lvl1pPr>
            <a:lvl2pPr>
              <a:defRPr sz="2000"/>
            </a:lvl2pPr>
            <a:lvl3pPr>
              <a:defRPr sz="18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13"/>
          <p:cNvSpPr>
            <a:spLocks noGrp="1"/>
          </p:cNvSpPr>
          <p:nvPr>
            <p:ph type="dt" sz="half" idx="10"/>
          </p:nvPr>
        </p:nvSpPr>
        <p:spPr/>
        <p:txBody>
          <a:bodyPr/>
          <a:lstStyle>
            <a:lvl1pPr>
              <a:defRPr/>
            </a:lvl1pPr>
          </a:lstStyle>
          <a:p>
            <a:pPr>
              <a:defRPr/>
            </a:pPr>
            <a:fld id="{967EB19E-DE8D-4052-A72E-3C93409CD372}" type="datetimeFigureOut">
              <a:rPr lang="en-US"/>
              <a:pPr>
                <a:defRPr/>
              </a:pPr>
              <a:t>6/9/2010</a:t>
            </a:fld>
            <a:endParaRPr lang="en-US"/>
          </a:p>
        </p:txBody>
      </p:sp>
      <p:sp>
        <p:nvSpPr>
          <p:cNvPr id="8" name="Footer Placeholder 2"/>
          <p:cNvSpPr>
            <a:spLocks noGrp="1"/>
          </p:cNvSpPr>
          <p:nvPr>
            <p:ph type="ftr" sz="quarter" idx="11"/>
          </p:nvPr>
        </p:nvSpPr>
        <p:spPr/>
        <p:txBody>
          <a:bodyPr/>
          <a:lstStyle>
            <a:lvl1pPr>
              <a:defRPr/>
            </a:lvl1pPr>
          </a:lstStyle>
          <a:p>
            <a:pPr>
              <a:defRPr/>
            </a:pPr>
            <a:endParaRPr lang="en-US"/>
          </a:p>
        </p:txBody>
      </p:sp>
      <p:sp>
        <p:nvSpPr>
          <p:cNvPr id="9" name="Slide Number Placeholder 22"/>
          <p:cNvSpPr>
            <a:spLocks noGrp="1"/>
          </p:cNvSpPr>
          <p:nvPr>
            <p:ph type="sldNum" sz="quarter" idx="12"/>
          </p:nvPr>
        </p:nvSpPr>
        <p:spPr/>
        <p:txBody>
          <a:bodyPr/>
          <a:lstStyle>
            <a:lvl1pPr>
              <a:defRPr/>
            </a:lvl1pPr>
          </a:lstStyle>
          <a:p>
            <a:pPr>
              <a:defRPr/>
            </a:pPr>
            <a:fld id="{65ABFF6C-24E3-4DB7-BC36-FBC950C88851}"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13"/>
          <p:cNvSpPr>
            <a:spLocks noGrp="1"/>
          </p:cNvSpPr>
          <p:nvPr>
            <p:ph type="dt" sz="half" idx="10"/>
          </p:nvPr>
        </p:nvSpPr>
        <p:spPr/>
        <p:txBody>
          <a:bodyPr/>
          <a:lstStyle>
            <a:lvl1pPr>
              <a:defRPr/>
            </a:lvl1pPr>
          </a:lstStyle>
          <a:p>
            <a:pPr>
              <a:defRPr/>
            </a:pPr>
            <a:fld id="{94305E5B-AC98-473A-B25E-7C28F9DFBCC5}" type="datetimeFigureOut">
              <a:rPr lang="en-US"/>
              <a:pPr>
                <a:defRPr/>
              </a:pPr>
              <a:t>6/9/2010</a:t>
            </a:fld>
            <a:endParaRPr lang="en-US"/>
          </a:p>
        </p:txBody>
      </p:sp>
      <p:sp>
        <p:nvSpPr>
          <p:cNvPr id="4" name="Footer Placeholder 2"/>
          <p:cNvSpPr>
            <a:spLocks noGrp="1"/>
          </p:cNvSpPr>
          <p:nvPr>
            <p:ph type="ftr" sz="quarter" idx="11"/>
          </p:nvPr>
        </p:nvSpPr>
        <p:spPr/>
        <p:txBody>
          <a:bodyPr/>
          <a:lstStyle>
            <a:lvl1pPr>
              <a:defRPr/>
            </a:lvl1pPr>
          </a:lstStyle>
          <a:p>
            <a:pPr>
              <a:defRPr/>
            </a:pPr>
            <a:endParaRPr lang="en-US"/>
          </a:p>
        </p:txBody>
      </p:sp>
      <p:sp>
        <p:nvSpPr>
          <p:cNvPr id="5" name="Slide Number Placeholder 22"/>
          <p:cNvSpPr>
            <a:spLocks noGrp="1"/>
          </p:cNvSpPr>
          <p:nvPr>
            <p:ph type="sldNum" sz="quarter" idx="12"/>
          </p:nvPr>
        </p:nvSpPr>
        <p:spPr/>
        <p:txBody>
          <a:bodyPr/>
          <a:lstStyle>
            <a:lvl1pPr>
              <a:defRPr/>
            </a:lvl1pPr>
          </a:lstStyle>
          <a:p>
            <a:pPr>
              <a:defRPr/>
            </a:pPr>
            <a:fld id="{430C27FF-A2BD-4A81-B74F-AABE30A23AC7}"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3"/>
          <p:cNvSpPr>
            <a:spLocks noGrp="1"/>
          </p:cNvSpPr>
          <p:nvPr>
            <p:ph type="dt" sz="half" idx="10"/>
          </p:nvPr>
        </p:nvSpPr>
        <p:spPr/>
        <p:txBody>
          <a:bodyPr/>
          <a:lstStyle>
            <a:lvl1pPr>
              <a:defRPr/>
            </a:lvl1pPr>
          </a:lstStyle>
          <a:p>
            <a:pPr>
              <a:defRPr/>
            </a:pPr>
            <a:fld id="{17DB96DC-BC7E-4741-87A8-602CE4E30E17}" type="datetimeFigureOut">
              <a:rPr lang="en-US"/>
              <a:pPr>
                <a:defRPr/>
              </a:pPr>
              <a:t>6/9/2010</a:t>
            </a:fld>
            <a:endParaRPr lang="en-US"/>
          </a:p>
        </p:txBody>
      </p:sp>
      <p:sp>
        <p:nvSpPr>
          <p:cNvPr id="3" name="Footer Placeholder 2"/>
          <p:cNvSpPr>
            <a:spLocks noGrp="1"/>
          </p:cNvSpPr>
          <p:nvPr>
            <p:ph type="ftr" sz="quarter" idx="11"/>
          </p:nvPr>
        </p:nvSpPr>
        <p:spPr/>
        <p:txBody>
          <a:bodyPr/>
          <a:lstStyle>
            <a:lvl1pPr>
              <a:defRPr/>
            </a:lvl1pPr>
          </a:lstStyle>
          <a:p>
            <a:pPr>
              <a:defRPr/>
            </a:pPr>
            <a:endParaRPr lang="en-US"/>
          </a:p>
        </p:txBody>
      </p:sp>
      <p:sp>
        <p:nvSpPr>
          <p:cNvPr id="4" name="Slide Number Placeholder 22"/>
          <p:cNvSpPr>
            <a:spLocks noGrp="1"/>
          </p:cNvSpPr>
          <p:nvPr>
            <p:ph type="sldNum" sz="quarter" idx="12"/>
          </p:nvPr>
        </p:nvSpPr>
        <p:spPr/>
        <p:txBody>
          <a:bodyPr/>
          <a:lstStyle>
            <a:lvl1pPr>
              <a:defRPr/>
            </a:lvl1pPr>
          </a:lstStyle>
          <a:p>
            <a:pPr>
              <a:defRPr/>
            </a:pPr>
            <a:fld id="{3B9E1AD4-4DD1-408A-9B23-05E4E190DD54}"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sp3d prstMaterial="softEdge"/>
          </a:bodyPr>
          <a:lstStyle>
            <a:lvl1pPr algn="l">
              <a:buNone/>
              <a:defRPr sz="2200" b="0">
                <a:ln w="6350">
                  <a:noFill/>
                </a:ln>
                <a:solidFill>
                  <a:schemeClr val="accent1">
                    <a:tint val="73000"/>
                    <a:satMod val="180000"/>
                  </a:schemeClr>
                </a:solidFill>
              </a:defRPr>
            </a:lvl1pPr>
          </a:lstStyle>
          <a:p>
            <a:r>
              <a:rPr lang="en-US" smtClean="0"/>
              <a:t>Click to edit Master title style</a:t>
            </a:r>
            <a:endParaRPr lang="en-US"/>
          </a:p>
        </p:txBody>
      </p:sp>
      <p:sp>
        <p:nvSpPr>
          <p:cNvPr id="3" name="Text Placeholder 2"/>
          <p:cNvSpPr>
            <a:spLocks noGrp="1"/>
          </p:cNvSpPr>
          <p:nvPr>
            <p:ph type="body" idx="2"/>
          </p:nvPr>
        </p:nvSpPr>
        <p:spPr>
          <a:xfrm>
            <a:off x="457200" y="1524000"/>
            <a:ext cx="3008313" cy="4602163"/>
          </a:xfrm>
        </p:spPr>
        <p:txBody>
          <a:bodyPr/>
          <a:lstStyle>
            <a:lvl1pPr marL="0" indent="0">
              <a:buNone/>
              <a:defRPr sz="1400"/>
            </a:lvl1pPr>
            <a:lvl2pPr>
              <a:buNone/>
              <a:defRPr sz="1200"/>
            </a:lvl2pPr>
            <a:lvl3pPr>
              <a:buNone/>
              <a:defRPr sz="1000"/>
            </a:lvl3pPr>
            <a:lvl4pPr>
              <a:buNone/>
              <a:defRPr sz="900"/>
            </a:lvl4pPr>
            <a:lvl5pPr>
              <a:buNone/>
              <a:defRPr sz="900"/>
            </a:lvl5pPr>
          </a:lstStyle>
          <a:p>
            <a:pPr lvl="0"/>
            <a:r>
              <a:rPr lang="en-US" smtClean="0"/>
              <a:t>Click to edit Master text styles</a:t>
            </a:r>
          </a:p>
        </p:txBody>
      </p:sp>
      <p:sp>
        <p:nvSpPr>
          <p:cNvPr id="4" name="Content Placeholder 3"/>
          <p:cNvSpPr>
            <a:spLocks noGrp="1"/>
          </p:cNvSpPr>
          <p:nvPr>
            <p:ph sz="half" idx="1"/>
          </p:nvPr>
        </p:nvSpPr>
        <p:spPr>
          <a:xfrm>
            <a:off x="3575050" y="273050"/>
            <a:ext cx="5111750" cy="5853113"/>
          </a:xfrm>
        </p:spPr>
        <p:txBody>
          <a:bodyPr/>
          <a:lstStyle>
            <a:lvl1pPr>
              <a:defRPr sz="2600"/>
            </a:lvl1pPr>
            <a:lvl2pPr>
              <a:defRPr sz="2400"/>
            </a:lvl2pPr>
            <a:lvl3pPr>
              <a:defRPr sz="2200"/>
            </a:lvl3pPr>
            <a:lvl4pPr>
              <a:defRPr sz="2000"/>
            </a:lvl4pPr>
            <a:lvl5pPr>
              <a:defRPr sz="18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13"/>
          <p:cNvSpPr>
            <a:spLocks noGrp="1"/>
          </p:cNvSpPr>
          <p:nvPr>
            <p:ph type="dt" sz="half" idx="10"/>
          </p:nvPr>
        </p:nvSpPr>
        <p:spPr/>
        <p:txBody>
          <a:bodyPr/>
          <a:lstStyle>
            <a:lvl1pPr>
              <a:defRPr/>
            </a:lvl1pPr>
          </a:lstStyle>
          <a:p>
            <a:pPr>
              <a:defRPr/>
            </a:pPr>
            <a:fld id="{CB4721FB-8DFA-4710-9CB5-A56FD3BD5168}" type="datetimeFigureOut">
              <a:rPr lang="en-US"/>
              <a:pPr>
                <a:defRPr/>
              </a:pPr>
              <a:t>6/9/2010</a:t>
            </a:fld>
            <a:endParaRPr lang="en-US"/>
          </a:p>
        </p:txBody>
      </p:sp>
      <p:sp>
        <p:nvSpPr>
          <p:cNvPr id="6" name="Footer Placeholder 2"/>
          <p:cNvSpPr>
            <a:spLocks noGrp="1"/>
          </p:cNvSpPr>
          <p:nvPr>
            <p:ph type="ftr" sz="quarter" idx="11"/>
          </p:nvPr>
        </p:nvSpPr>
        <p:spPr/>
        <p:txBody>
          <a:bodyPr/>
          <a:lstStyle>
            <a:lvl1pPr>
              <a:defRPr/>
            </a:lvl1pPr>
          </a:lstStyle>
          <a:p>
            <a:pPr>
              <a:defRPr/>
            </a:pPr>
            <a:endParaRPr lang="en-US"/>
          </a:p>
        </p:txBody>
      </p:sp>
      <p:sp>
        <p:nvSpPr>
          <p:cNvPr id="7" name="Slide Number Placeholder 22"/>
          <p:cNvSpPr>
            <a:spLocks noGrp="1"/>
          </p:cNvSpPr>
          <p:nvPr>
            <p:ph type="sldNum" sz="quarter" idx="12"/>
          </p:nvPr>
        </p:nvSpPr>
        <p:spPr/>
        <p:txBody>
          <a:bodyPr/>
          <a:lstStyle>
            <a:lvl1pPr>
              <a:defRPr/>
            </a:lvl1pPr>
          </a:lstStyle>
          <a:p>
            <a:pPr>
              <a:defRPr/>
            </a:pPr>
            <a:fld id="{B0149A47-D23C-480D-8152-8457F9604F86}"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828800" y="609600"/>
            <a:ext cx="5486400" cy="522288"/>
          </a:xfrm>
        </p:spPr>
        <p:txBody>
          <a:bodyPr lIns="45720" rIns="45720" bIns="0" anchor="b">
            <a:sp3d prstMaterial="softEdge"/>
          </a:bodyPr>
          <a:lstStyle>
            <a:lvl1pPr algn="ctr">
              <a:buNone/>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828800" y="1831975"/>
            <a:ext cx="5486400" cy="3962400"/>
          </a:xfrm>
          <a:solidFill>
            <a:schemeClr val="bg2"/>
          </a:solidFill>
          <a:ln w="44450" cap="sq" cmpd="sng" algn="ctr">
            <a:solidFill>
              <a:srgbClr val="FFFFFF"/>
            </a:solidFill>
            <a:prstDash val="solid"/>
            <a:miter lim="800000"/>
          </a:ln>
          <a:effectLst>
            <a:outerShdw blurRad="190500" dist="228600" dir="2700000" sy="90000">
              <a:srgbClr val="000000">
                <a:alpha val="25000"/>
              </a:srgbClr>
            </a:outerShdw>
          </a:effectLst>
          <a:scene3d>
            <a:camera prst="orthographicFront">
              <a:rot lat="0" lon="0" rev="0"/>
            </a:camera>
            <a:lightRig rig="balanced" dir="tr">
              <a:rot lat="0" lon="0" rev="2700000"/>
            </a:lightRig>
          </a:scene3d>
          <a:sp3d prstMaterial="matte">
            <a:contourClr>
              <a:schemeClr val="tx2">
                <a:shade val="50000"/>
              </a:schemeClr>
            </a:contourClr>
          </a:sp3d>
        </p:spPr>
        <p:style>
          <a:lnRef idx="3">
            <a:schemeClr val="lt1"/>
          </a:lnRef>
          <a:fillRef idx="1">
            <a:schemeClr val="accent1"/>
          </a:fillRef>
          <a:effectRef idx="1">
            <a:schemeClr val="accent1"/>
          </a:effectRef>
          <a:fontRef idx="minor">
            <a:schemeClr val="lt1"/>
          </a:fontRef>
        </p:style>
        <p:txBody>
          <a:bodyPr>
            <a:normAutofit/>
          </a:bodyPr>
          <a:lstStyle>
            <a:lvl1pPr indent="0">
              <a:buNone/>
              <a:defRPr sz="3200"/>
            </a:lvl1pPr>
          </a:lstStyle>
          <a:p>
            <a:pPr lvl="0"/>
            <a:r>
              <a:rPr lang="en-US" noProof="0" smtClean="0"/>
              <a:t>Click icon to add picture</a:t>
            </a:r>
            <a:endParaRPr lang="en-US" noProof="0" dirty="0"/>
          </a:p>
        </p:txBody>
      </p:sp>
      <p:sp>
        <p:nvSpPr>
          <p:cNvPr id="4" name="Text Placeholder 3"/>
          <p:cNvSpPr>
            <a:spLocks noGrp="1"/>
          </p:cNvSpPr>
          <p:nvPr>
            <p:ph type="body" sz="half" idx="2"/>
          </p:nvPr>
        </p:nvSpPr>
        <p:spPr>
          <a:xfrm>
            <a:off x="1828800" y="1166787"/>
            <a:ext cx="5486400" cy="530352"/>
          </a:xfrm>
        </p:spPr>
        <p:txBody>
          <a:bodyPr lIns="45720" rIns="45720"/>
          <a:lstStyle>
            <a:lvl1pPr marL="0" indent="0" algn="ctr">
              <a:buNone/>
              <a:defRPr sz="1400"/>
            </a:lvl1pPr>
            <a:lvl2pPr>
              <a:defRPr sz="1200"/>
            </a:lvl2pPr>
            <a:lvl3pPr>
              <a:defRPr sz="1000"/>
            </a:lvl3pPr>
            <a:lvl4pPr>
              <a:defRPr sz="900"/>
            </a:lvl4pPr>
            <a:lvl5pPr>
              <a:defRPr sz="900"/>
            </a:lvl5pPr>
          </a:lstStyle>
          <a:p>
            <a:pPr lvl="0"/>
            <a:r>
              <a:rPr lang="en-US" smtClean="0"/>
              <a:t>Click to edit Master text styles</a:t>
            </a:r>
          </a:p>
        </p:txBody>
      </p:sp>
      <p:sp>
        <p:nvSpPr>
          <p:cNvPr id="5" name="Date Placeholder 13"/>
          <p:cNvSpPr>
            <a:spLocks noGrp="1"/>
          </p:cNvSpPr>
          <p:nvPr>
            <p:ph type="dt" sz="half" idx="10"/>
          </p:nvPr>
        </p:nvSpPr>
        <p:spPr/>
        <p:txBody>
          <a:bodyPr/>
          <a:lstStyle>
            <a:lvl1pPr>
              <a:defRPr/>
            </a:lvl1pPr>
          </a:lstStyle>
          <a:p>
            <a:pPr>
              <a:defRPr/>
            </a:pPr>
            <a:fld id="{0AD6D6FB-E766-4EE7-81C0-835A1EED3772}" type="datetimeFigureOut">
              <a:rPr lang="en-US"/>
              <a:pPr>
                <a:defRPr/>
              </a:pPr>
              <a:t>6/9/2010</a:t>
            </a:fld>
            <a:endParaRPr lang="en-US"/>
          </a:p>
        </p:txBody>
      </p:sp>
      <p:sp>
        <p:nvSpPr>
          <p:cNvPr id="6" name="Footer Placeholder 2"/>
          <p:cNvSpPr>
            <a:spLocks noGrp="1"/>
          </p:cNvSpPr>
          <p:nvPr>
            <p:ph type="ftr" sz="quarter" idx="11"/>
          </p:nvPr>
        </p:nvSpPr>
        <p:spPr/>
        <p:txBody>
          <a:bodyPr/>
          <a:lstStyle>
            <a:lvl1pPr>
              <a:defRPr/>
            </a:lvl1pPr>
          </a:lstStyle>
          <a:p>
            <a:pPr>
              <a:defRPr/>
            </a:pPr>
            <a:endParaRPr lang="en-US"/>
          </a:p>
        </p:txBody>
      </p:sp>
      <p:sp>
        <p:nvSpPr>
          <p:cNvPr id="7" name="Slide Number Placeholder 22"/>
          <p:cNvSpPr>
            <a:spLocks noGrp="1"/>
          </p:cNvSpPr>
          <p:nvPr>
            <p:ph type="sldNum" sz="quarter" idx="12"/>
          </p:nvPr>
        </p:nvSpPr>
        <p:spPr/>
        <p:txBody>
          <a:bodyPr/>
          <a:lstStyle>
            <a:lvl1pPr>
              <a:defRPr/>
            </a:lvl1pPr>
          </a:lstStyle>
          <a:p>
            <a:pPr>
              <a:defRPr/>
            </a:pPr>
            <a:fld id="{50EE7304-CBA1-4777-934F-28FDADCCA247}"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rot lat="0" lon="0" rev="16800000"/>
              </a:lightRig>
            </a:scene3d>
            <a:sp3d prstMaterial="softEdge">
              <a:bevelT w="38100" h="38100"/>
            </a:sp3d>
          </a:bodyPr>
          <a:lstStyle/>
          <a:p>
            <a:r>
              <a:rPr lang="en-US" smtClean="0"/>
              <a:t>Click to edit Master title style</a:t>
            </a:r>
            <a:endParaRPr lang="en-US"/>
          </a:p>
        </p:txBody>
      </p:sp>
      <p:sp>
        <p:nvSpPr>
          <p:cNvPr id="1027" name="Text Placeholder 12"/>
          <p:cNvSpPr>
            <a:spLocks noGrp="1"/>
          </p:cNvSpPr>
          <p:nvPr>
            <p:ph type="body" idx="1"/>
          </p:nvPr>
        </p:nvSpPr>
        <p:spPr bwMode="auto">
          <a:xfrm>
            <a:off x="457200" y="1600200"/>
            <a:ext cx="8229600" cy="4708525"/>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4" name="Date Placeholder 13"/>
          <p:cNvSpPr>
            <a:spLocks noGrp="1"/>
          </p:cNvSpPr>
          <p:nvPr>
            <p:ph type="dt" sz="half" idx="2"/>
          </p:nvPr>
        </p:nvSpPr>
        <p:spPr>
          <a:xfrm>
            <a:off x="457200" y="6416675"/>
            <a:ext cx="2133600" cy="365125"/>
          </a:xfrm>
          <a:prstGeom prst="rect">
            <a:avLst/>
          </a:prstGeom>
        </p:spPr>
        <p:txBody>
          <a:bodyPr vert="horz" anchor="b"/>
          <a:lstStyle>
            <a:lvl1pPr algn="l" eaLnBrk="1" fontAlgn="auto" latinLnBrk="0" hangingPunct="1">
              <a:spcBef>
                <a:spcPts val="0"/>
              </a:spcBef>
              <a:spcAft>
                <a:spcPts val="0"/>
              </a:spcAft>
              <a:defRPr kumimoji="0" sz="1200" smtClean="0">
                <a:solidFill>
                  <a:schemeClr val="tx1">
                    <a:shade val="50000"/>
                  </a:schemeClr>
                </a:solidFill>
                <a:latin typeface="+mn-lt"/>
              </a:defRPr>
            </a:lvl1pPr>
          </a:lstStyle>
          <a:p>
            <a:pPr>
              <a:defRPr/>
            </a:pPr>
            <a:fld id="{153753CF-AD75-4698-A9D8-A232AC139F7E}" type="datetimeFigureOut">
              <a:rPr lang="en-US"/>
              <a:pPr>
                <a:defRPr/>
              </a:pPr>
              <a:t>6/9/2010</a:t>
            </a:fld>
            <a:endParaRPr lang="en-US"/>
          </a:p>
        </p:txBody>
      </p:sp>
      <p:sp>
        <p:nvSpPr>
          <p:cNvPr id="3" name="Footer Placeholder 2"/>
          <p:cNvSpPr>
            <a:spLocks noGrp="1"/>
          </p:cNvSpPr>
          <p:nvPr>
            <p:ph type="ftr" sz="quarter" idx="3"/>
          </p:nvPr>
        </p:nvSpPr>
        <p:spPr>
          <a:xfrm>
            <a:off x="3124200" y="6416675"/>
            <a:ext cx="2895600" cy="365125"/>
          </a:xfrm>
          <a:prstGeom prst="rect">
            <a:avLst/>
          </a:prstGeom>
        </p:spPr>
        <p:txBody>
          <a:bodyPr vert="horz" anchor="b"/>
          <a:lstStyle>
            <a:lvl1pPr algn="ctr" eaLnBrk="1" fontAlgn="auto" latinLnBrk="0" hangingPunct="1">
              <a:spcBef>
                <a:spcPts val="0"/>
              </a:spcBef>
              <a:spcAft>
                <a:spcPts val="0"/>
              </a:spcAft>
              <a:defRPr kumimoji="0" sz="1200">
                <a:solidFill>
                  <a:schemeClr val="tx1">
                    <a:shade val="50000"/>
                  </a:schemeClr>
                </a:solidFill>
                <a:latin typeface="+mn-lt"/>
              </a:defRPr>
            </a:lvl1pPr>
          </a:lstStyle>
          <a:p>
            <a:pPr>
              <a:defRPr/>
            </a:pPr>
            <a:endParaRPr lang="en-US"/>
          </a:p>
        </p:txBody>
      </p:sp>
      <p:sp>
        <p:nvSpPr>
          <p:cNvPr id="23" name="Slide Number Placeholder 22"/>
          <p:cNvSpPr>
            <a:spLocks noGrp="1"/>
          </p:cNvSpPr>
          <p:nvPr>
            <p:ph type="sldNum" sz="quarter" idx="4"/>
          </p:nvPr>
        </p:nvSpPr>
        <p:spPr>
          <a:xfrm>
            <a:off x="7924800" y="6416675"/>
            <a:ext cx="762000" cy="365125"/>
          </a:xfrm>
          <a:prstGeom prst="rect">
            <a:avLst/>
          </a:prstGeom>
        </p:spPr>
        <p:txBody>
          <a:bodyPr vert="horz" lIns="0" rIns="0" anchor="b"/>
          <a:lstStyle>
            <a:lvl1pPr algn="r" eaLnBrk="1" fontAlgn="auto" latinLnBrk="0" hangingPunct="1">
              <a:spcBef>
                <a:spcPts val="0"/>
              </a:spcBef>
              <a:spcAft>
                <a:spcPts val="0"/>
              </a:spcAft>
              <a:defRPr kumimoji="0" sz="1200" smtClean="0">
                <a:solidFill>
                  <a:schemeClr val="tx1">
                    <a:shade val="50000"/>
                  </a:schemeClr>
                </a:solidFill>
                <a:latin typeface="+mn-lt"/>
              </a:defRPr>
            </a:lvl1pPr>
          </a:lstStyle>
          <a:p>
            <a:pPr>
              <a:defRPr/>
            </a:pPr>
            <a:fld id="{76FB994C-7296-478B-8B5D-5C4BA652926B}" type="slidenum">
              <a:rPr lang="en-US"/>
              <a:pPr>
                <a:defRPr/>
              </a:pPr>
              <a:t>‹#›</a:t>
            </a:fld>
            <a:endParaRPr lang="en-US"/>
          </a:p>
        </p:txBody>
      </p:sp>
    </p:spTree>
  </p:cSld>
  <p:clrMap bg1="dk1" tx1="lt1" bg2="dk2" tx2="lt2" accent1="accent1" accent2="accent2" accent3="accent3" accent4="accent4" accent5="accent5" accent6="accent6" hlink="hlink" folHlink="folHlink"/>
  <p:sldLayoutIdLst>
    <p:sldLayoutId id="2147483671" r:id="rId1"/>
    <p:sldLayoutId id="2147483670" r:id="rId2"/>
    <p:sldLayoutId id="2147483672"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Lst>
  <p:txStyles>
    <p:titleStyle>
      <a:lvl1pPr algn="ctr" rtl="0" fontAlgn="base">
        <a:spcBef>
          <a:spcPct val="0"/>
        </a:spcBef>
        <a:spcAft>
          <a:spcPct val="0"/>
        </a:spcAft>
        <a:defRPr sz="4100" b="1" kern="120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14300" dist="101600" dir="2700000" algn="tl" rotWithShape="0">
              <a:srgbClr val="000000">
                <a:alpha val="40000"/>
              </a:srgbClr>
            </a:outerShdw>
          </a:effectLst>
          <a:latin typeface="+mj-lt"/>
          <a:ea typeface="+mj-ea"/>
          <a:cs typeface="+mj-cs"/>
        </a:defRPr>
      </a:lvl1pPr>
      <a:lvl2pPr algn="ctr" rtl="0" fontAlgn="base">
        <a:spcBef>
          <a:spcPct val="0"/>
        </a:spcBef>
        <a:spcAft>
          <a:spcPct val="0"/>
        </a:spcAft>
        <a:defRPr sz="4100" b="1">
          <a:solidFill>
            <a:schemeClr val="tx1"/>
          </a:solidFill>
          <a:latin typeface="Lucida Sans" pitchFamily="34" charset="0"/>
        </a:defRPr>
      </a:lvl2pPr>
      <a:lvl3pPr algn="ctr" rtl="0" fontAlgn="base">
        <a:spcBef>
          <a:spcPct val="0"/>
        </a:spcBef>
        <a:spcAft>
          <a:spcPct val="0"/>
        </a:spcAft>
        <a:defRPr sz="4100" b="1">
          <a:solidFill>
            <a:schemeClr val="tx1"/>
          </a:solidFill>
          <a:latin typeface="Lucida Sans" pitchFamily="34" charset="0"/>
        </a:defRPr>
      </a:lvl3pPr>
      <a:lvl4pPr algn="ctr" rtl="0" fontAlgn="base">
        <a:spcBef>
          <a:spcPct val="0"/>
        </a:spcBef>
        <a:spcAft>
          <a:spcPct val="0"/>
        </a:spcAft>
        <a:defRPr sz="4100" b="1">
          <a:solidFill>
            <a:schemeClr val="tx1"/>
          </a:solidFill>
          <a:latin typeface="Lucida Sans" pitchFamily="34" charset="0"/>
        </a:defRPr>
      </a:lvl4pPr>
      <a:lvl5pPr algn="ctr" rtl="0" fontAlgn="base">
        <a:spcBef>
          <a:spcPct val="0"/>
        </a:spcBef>
        <a:spcAft>
          <a:spcPct val="0"/>
        </a:spcAft>
        <a:defRPr sz="4100" b="1">
          <a:solidFill>
            <a:schemeClr val="tx1"/>
          </a:solidFill>
          <a:latin typeface="Lucida Sans" pitchFamily="34" charset="0"/>
        </a:defRPr>
      </a:lvl5pPr>
      <a:lvl6pPr marL="457200" algn="ctr" rtl="0" fontAlgn="base">
        <a:spcBef>
          <a:spcPct val="0"/>
        </a:spcBef>
        <a:spcAft>
          <a:spcPct val="0"/>
        </a:spcAft>
        <a:defRPr sz="4100" b="1">
          <a:solidFill>
            <a:schemeClr val="tx1"/>
          </a:solidFill>
          <a:latin typeface="Lucida Sans" pitchFamily="34" charset="0"/>
        </a:defRPr>
      </a:lvl6pPr>
      <a:lvl7pPr marL="914400" algn="ctr" rtl="0" fontAlgn="base">
        <a:spcBef>
          <a:spcPct val="0"/>
        </a:spcBef>
        <a:spcAft>
          <a:spcPct val="0"/>
        </a:spcAft>
        <a:defRPr sz="4100" b="1">
          <a:solidFill>
            <a:schemeClr val="tx1"/>
          </a:solidFill>
          <a:latin typeface="Lucida Sans" pitchFamily="34" charset="0"/>
        </a:defRPr>
      </a:lvl7pPr>
      <a:lvl8pPr marL="1371600" algn="ctr" rtl="0" fontAlgn="base">
        <a:spcBef>
          <a:spcPct val="0"/>
        </a:spcBef>
        <a:spcAft>
          <a:spcPct val="0"/>
        </a:spcAft>
        <a:defRPr sz="4100" b="1">
          <a:solidFill>
            <a:schemeClr val="tx1"/>
          </a:solidFill>
          <a:latin typeface="Lucida Sans" pitchFamily="34" charset="0"/>
        </a:defRPr>
      </a:lvl8pPr>
      <a:lvl9pPr marL="1828800" algn="ctr" rtl="0" fontAlgn="base">
        <a:spcBef>
          <a:spcPct val="0"/>
        </a:spcBef>
        <a:spcAft>
          <a:spcPct val="0"/>
        </a:spcAft>
        <a:defRPr sz="4100" b="1">
          <a:solidFill>
            <a:schemeClr val="tx1"/>
          </a:solidFill>
          <a:latin typeface="Lucida Sans" pitchFamily="34" charset="0"/>
        </a:defRPr>
      </a:lvl9pPr>
    </p:titleStyle>
    <p:bodyStyle>
      <a:lvl1pPr marL="547688" indent="-411163" algn="l" rtl="0" fontAlgn="base">
        <a:spcBef>
          <a:spcPct val="20000"/>
        </a:spcBef>
        <a:spcAft>
          <a:spcPct val="0"/>
        </a:spcAft>
        <a:buClr>
          <a:srgbClr val="F9F9F9"/>
        </a:buClr>
        <a:buSzPct val="65000"/>
        <a:buFont typeface="Wingdings 2" pitchFamily="18" charset="2"/>
        <a:buChar char=""/>
        <a:defRPr sz="2800" kern="1200">
          <a:solidFill>
            <a:schemeClr val="tx1"/>
          </a:solidFill>
          <a:latin typeface="+mn-lt"/>
          <a:ea typeface="+mn-ea"/>
          <a:cs typeface="+mn-cs"/>
        </a:defRPr>
      </a:lvl1pPr>
      <a:lvl2pPr marL="868363" indent="-282575" algn="l" rtl="0" fontAlgn="base">
        <a:spcBef>
          <a:spcPct val="20000"/>
        </a:spcBef>
        <a:spcAft>
          <a:spcPct val="0"/>
        </a:spcAft>
        <a:buClr>
          <a:schemeClr val="tx1"/>
        </a:buClr>
        <a:buSzPct val="80000"/>
        <a:buFont typeface="Wingdings 2" pitchFamily="18" charset="2"/>
        <a:buChar char=""/>
        <a:defRPr sz="2400" kern="1200">
          <a:solidFill>
            <a:schemeClr val="tx1"/>
          </a:solidFill>
          <a:latin typeface="+mn-lt"/>
          <a:ea typeface="+mn-ea"/>
          <a:cs typeface="+mn-cs"/>
        </a:defRPr>
      </a:lvl2pPr>
      <a:lvl3pPr marL="1133475" indent="-228600" algn="l" rtl="0" fontAlgn="base">
        <a:spcBef>
          <a:spcPct val="20000"/>
        </a:spcBef>
        <a:spcAft>
          <a:spcPct val="0"/>
        </a:spcAft>
        <a:buClr>
          <a:schemeClr val="tx1"/>
        </a:buClr>
        <a:buSzPct val="95000"/>
        <a:buFont typeface="Wingdings" pitchFamily="2" charset="2"/>
        <a:buChar char=""/>
        <a:defRPr sz="2200" kern="1200">
          <a:solidFill>
            <a:schemeClr val="tx1"/>
          </a:solidFill>
          <a:latin typeface="+mn-lt"/>
          <a:ea typeface="+mn-ea"/>
          <a:cs typeface="+mn-cs"/>
        </a:defRPr>
      </a:lvl3pPr>
      <a:lvl4pPr marL="1352550" indent="-182563" algn="l" rtl="0" fontAlgn="base">
        <a:spcBef>
          <a:spcPct val="20000"/>
        </a:spcBef>
        <a:spcAft>
          <a:spcPct val="0"/>
        </a:spcAft>
        <a:buClr>
          <a:schemeClr val="tx1"/>
        </a:buClr>
        <a:buSzPct val="100000"/>
        <a:buFont typeface="Wingdings 3" pitchFamily="18" charset="2"/>
        <a:buChar char=""/>
        <a:defRPr sz="2000" kern="1200">
          <a:solidFill>
            <a:schemeClr val="tx1"/>
          </a:solidFill>
          <a:latin typeface="+mn-lt"/>
          <a:ea typeface="+mn-ea"/>
          <a:cs typeface="+mn-cs"/>
        </a:defRPr>
      </a:lvl4pPr>
      <a:lvl5pPr marL="1544638" indent="-182563" algn="l" rtl="0" fontAlgn="base">
        <a:spcBef>
          <a:spcPct val="20000"/>
        </a:spcBef>
        <a:spcAft>
          <a:spcPct val="0"/>
        </a:spcAft>
        <a:buClr>
          <a:schemeClr val="tx1"/>
        </a:buClr>
        <a:buFont typeface="Wingdings 2" pitchFamily="18" charset="2"/>
        <a:buChar char=""/>
        <a:defRPr sz="2000" kern="1200">
          <a:solidFill>
            <a:schemeClr val="tx1"/>
          </a:solidFill>
          <a:latin typeface="+mn-lt"/>
          <a:ea typeface="+mn-ea"/>
          <a:cs typeface="+mn-cs"/>
        </a:defRPr>
      </a:lvl5pPr>
      <a:lvl6pPr marL="1764792" indent="-182880" algn="l" rtl="0" eaLnBrk="1" latinLnBrk="0" hangingPunct="1">
        <a:spcBef>
          <a:spcPct val="20000"/>
        </a:spcBef>
        <a:buClr>
          <a:schemeClr val="tx1"/>
        </a:buClr>
        <a:buFont typeface="Wingdings 3"/>
        <a:buChar char=""/>
        <a:defRPr kumimoji="0" sz="1800" kern="1200">
          <a:solidFill>
            <a:schemeClr val="tx1"/>
          </a:solidFill>
          <a:latin typeface="+mn-lt"/>
          <a:ea typeface="+mn-ea"/>
          <a:cs typeface="+mn-cs"/>
        </a:defRPr>
      </a:lvl6pPr>
      <a:lvl7pPr marL="1965960" indent="-182880" algn="l" rtl="0" eaLnBrk="1" latinLnBrk="0" hangingPunct="1">
        <a:spcBef>
          <a:spcPct val="20000"/>
        </a:spcBef>
        <a:buClr>
          <a:schemeClr val="tx1"/>
        </a:buClr>
        <a:buFont typeface="Wingdings 2"/>
        <a:buChar char=""/>
        <a:defRPr kumimoji="0" sz="1600" kern="1200">
          <a:solidFill>
            <a:schemeClr val="tx1"/>
          </a:solidFill>
          <a:latin typeface="+mn-lt"/>
          <a:ea typeface="+mn-ea"/>
          <a:cs typeface="+mn-cs"/>
        </a:defRPr>
      </a:lvl7pPr>
      <a:lvl8pPr marL="2167128" indent="-182880" algn="l" rtl="0" eaLnBrk="1" latinLnBrk="0" hangingPunct="1">
        <a:spcBef>
          <a:spcPct val="20000"/>
        </a:spcBef>
        <a:buClr>
          <a:schemeClr val="tx1"/>
        </a:buClr>
        <a:buFont typeface="Wingdings 2"/>
        <a:buChar char=""/>
        <a:defRPr kumimoji="0" sz="1400" kern="1200">
          <a:solidFill>
            <a:schemeClr val="tx1"/>
          </a:solidFill>
          <a:latin typeface="+mn-lt"/>
          <a:ea typeface="+mn-ea"/>
          <a:cs typeface="+mn-cs"/>
        </a:defRPr>
      </a:lvl8pPr>
      <a:lvl9pPr marL="2368296" indent="-182880" algn="l" rtl="0" eaLnBrk="1" latinLnBrk="0" hangingPunct="1">
        <a:spcBef>
          <a:spcPct val="20000"/>
        </a:spcBef>
        <a:buClr>
          <a:schemeClr val="tx1"/>
        </a:buClr>
        <a:buFont typeface="Wingdings 2"/>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fontAlgn="auto">
              <a:spcAft>
                <a:spcPts val="0"/>
              </a:spcAft>
              <a:defRPr/>
            </a:pPr>
            <a:r>
              <a:rPr lang="en-US" dirty="0" smtClean="0"/>
              <a:t>Rise of Industrialism</a:t>
            </a:r>
            <a:endParaRPr lang="en-US" dirty="0"/>
          </a:p>
        </p:txBody>
      </p:sp>
      <p:sp>
        <p:nvSpPr>
          <p:cNvPr id="13314" name="Subtitle 2"/>
          <p:cNvSpPr>
            <a:spLocks noGrp="1"/>
          </p:cNvSpPr>
          <p:nvPr>
            <p:ph type="subTitle" idx="1"/>
          </p:nvPr>
        </p:nvSpPr>
        <p:spPr>
          <a:xfrm>
            <a:off x="1371600" y="3332163"/>
            <a:ext cx="6400800" cy="1752600"/>
          </a:xfrm>
        </p:spPr>
        <p:txBody>
          <a:bodyPr/>
          <a:lstStyle/>
          <a:p>
            <a:endParaRPr lang="en-US"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auto">
              <a:spcAft>
                <a:spcPts val="0"/>
              </a:spcAft>
              <a:defRPr/>
            </a:pPr>
            <a:r>
              <a:rPr lang="en-US" dirty="0" smtClean="0"/>
              <a:t>Triumphant Industry</a:t>
            </a:r>
            <a:endParaRPr lang="en-US" dirty="0"/>
          </a:p>
        </p:txBody>
      </p:sp>
      <p:sp>
        <p:nvSpPr>
          <p:cNvPr id="14338" name="Content Placeholder 2"/>
          <p:cNvSpPr>
            <a:spLocks noGrp="1"/>
          </p:cNvSpPr>
          <p:nvPr>
            <p:ph idx="1"/>
          </p:nvPr>
        </p:nvSpPr>
        <p:spPr/>
        <p:txBody>
          <a:bodyPr/>
          <a:lstStyle/>
          <a:p>
            <a:r>
              <a:rPr lang="en-US" smtClean="0"/>
              <a:t>Manufacturing replaces farming agriculture as largest industry. Arises due to industrialism. </a:t>
            </a:r>
          </a:p>
          <a:p>
            <a:r>
              <a:rPr lang="en-US" smtClean="0"/>
              <a:t>Due to Civil War manufacturing is turned from agriculturally bases to consumer goods.</a:t>
            </a:r>
          </a:p>
          <a:p>
            <a:r>
              <a:rPr lang="en-US" smtClean="0"/>
              <a:t>Steelmaking and mining were instrumental to development of new industries.</a:t>
            </a:r>
          </a:p>
          <a:p>
            <a:r>
              <a:rPr lang="en-US" smtClean="0"/>
              <a:t>Tech boom especially inventions created by Thomas Edison improved living standards.</a:t>
            </a:r>
          </a:p>
        </p:txBody>
      </p:sp>
      <p:sp>
        <p:nvSpPr>
          <p:cNvPr id="14340" name="SMARTPenAnnotation54"/>
          <p:cNvSpPr>
            <a:spLocks/>
          </p:cNvSpPr>
          <p:nvPr/>
        </p:nvSpPr>
        <p:spPr bwMode="auto">
          <a:xfrm>
            <a:off x="1100138" y="1979613"/>
            <a:ext cx="7473950" cy="142875"/>
          </a:xfrm>
          <a:custGeom>
            <a:avLst/>
            <a:gdLst/>
            <a:ahLst/>
            <a:cxnLst>
              <a:cxn ang="0">
                <a:pos x="7" y="60"/>
              </a:cxn>
              <a:cxn ang="0">
                <a:pos x="11" y="59"/>
              </a:cxn>
              <a:cxn ang="0">
                <a:pos x="40" y="53"/>
              </a:cxn>
              <a:cxn ang="0">
                <a:pos x="51" y="50"/>
              </a:cxn>
              <a:cxn ang="0">
                <a:pos x="111" y="51"/>
              </a:cxn>
              <a:cxn ang="0">
                <a:pos x="150" y="56"/>
              </a:cxn>
              <a:cxn ang="0">
                <a:pos x="166" y="60"/>
              </a:cxn>
              <a:cxn ang="0">
                <a:pos x="187" y="64"/>
              </a:cxn>
              <a:cxn ang="0">
                <a:pos x="222" y="69"/>
              </a:cxn>
              <a:cxn ang="0">
                <a:pos x="269" y="74"/>
              </a:cxn>
              <a:cxn ang="0">
                <a:pos x="292" y="79"/>
              </a:cxn>
              <a:cxn ang="0">
                <a:pos x="370" y="84"/>
              </a:cxn>
              <a:cxn ang="0">
                <a:pos x="454" y="89"/>
              </a:cxn>
              <a:cxn ang="0">
                <a:pos x="609" y="84"/>
              </a:cxn>
              <a:cxn ang="0">
                <a:pos x="676" y="79"/>
              </a:cxn>
              <a:cxn ang="0">
                <a:pos x="723" y="74"/>
              </a:cxn>
              <a:cxn ang="0">
                <a:pos x="770" y="69"/>
              </a:cxn>
              <a:cxn ang="0">
                <a:pos x="894" y="64"/>
              </a:cxn>
              <a:cxn ang="0">
                <a:pos x="1294" y="50"/>
              </a:cxn>
              <a:cxn ang="0">
                <a:pos x="1471" y="45"/>
              </a:cxn>
              <a:cxn ang="0">
                <a:pos x="1740" y="36"/>
              </a:cxn>
              <a:cxn ang="0">
                <a:pos x="1954" y="24"/>
              </a:cxn>
              <a:cxn ang="0">
                <a:pos x="2045" y="19"/>
              </a:cxn>
              <a:cxn ang="0">
                <a:pos x="2197" y="13"/>
              </a:cxn>
              <a:cxn ang="0">
                <a:pos x="2251" y="9"/>
              </a:cxn>
              <a:cxn ang="0">
                <a:pos x="2318" y="3"/>
              </a:cxn>
              <a:cxn ang="0">
                <a:pos x="2486" y="1"/>
              </a:cxn>
              <a:cxn ang="0">
                <a:pos x="2620" y="12"/>
              </a:cxn>
              <a:cxn ang="0">
                <a:pos x="2663" y="17"/>
              </a:cxn>
              <a:cxn ang="0">
                <a:pos x="2724" y="22"/>
              </a:cxn>
              <a:cxn ang="0">
                <a:pos x="2896" y="26"/>
              </a:cxn>
              <a:cxn ang="0">
                <a:pos x="3060" y="22"/>
              </a:cxn>
              <a:cxn ang="0">
                <a:pos x="3216" y="14"/>
              </a:cxn>
              <a:cxn ang="0">
                <a:pos x="3248" y="10"/>
              </a:cxn>
              <a:cxn ang="0">
                <a:pos x="3416" y="4"/>
              </a:cxn>
              <a:cxn ang="0">
                <a:pos x="3518" y="4"/>
              </a:cxn>
              <a:cxn ang="0">
                <a:pos x="3717" y="8"/>
              </a:cxn>
              <a:cxn ang="0">
                <a:pos x="3982" y="13"/>
              </a:cxn>
              <a:cxn ang="0">
                <a:pos x="4074" y="9"/>
              </a:cxn>
              <a:cxn ang="0">
                <a:pos x="4145" y="13"/>
              </a:cxn>
              <a:cxn ang="0">
                <a:pos x="4222" y="18"/>
              </a:cxn>
              <a:cxn ang="0">
                <a:pos x="4278" y="20"/>
              </a:cxn>
              <a:cxn ang="0">
                <a:pos x="4397" y="18"/>
              </a:cxn>
              <a:cxn ang="0">
                <a:pos x="4404" y="20"/>
              </a:cxn>
              <a:cxn ang="0">
                <a:pos x="4466" y="22"/>
              </a:cxn>
              <a:cxn ang="0">
                <a:pos x="4523" y="27"/>
              </a:cxn>
              <a:cxn ang="0">
                <a:pos x="4570" y="31"/>
              </a:cxn>
              <a:cxn ang="0">
                <a:pos x="4647" y="30"/>
              </a:cxn>
              <a:cxn ang="0">
                <a:pos x="4650" y="29"/>
              </a:cxn>
              <a:cxn ang="0">
                <a:pos x="4662" y="27"/>
              </a:cxn>
              <a:cxn ang="0">
                <a:pos x="4665" y="27"/>
              </a:cxn>
              <a:cxn ang="0">
                <a:pos x="4669" y="30"/>
              </a:cxn>
              <a:cxn ang="0">
                <a:pos x="4668" y="33"/>
              </a:cxn>
              <a:cxn ang="0">
                <a:pos x="4664" y="36"/>
              </a:cxn>
              <a:cxn ang="0">
                <a:pos x="4656" y="39"/>
              </a:cxn>
              <a:cxn ang="0">
                <a:pos x="4656" y="40"/>
              </a:cxn>
              <a:cxn ang="0">
                <a:pos x="4660" y="38"/>
              </a:cxn>
              <a:cxn ang="0">
                <a:pos x="4669" y="32"/>
              </a:cxn>
              <a:cxn ang="0">
                <a:pos x="4681" y="28"/>
              </a:cxn>
            </a:cxnLst>
            <a:rect l="0" t="0" r="r" b="b"/>
            <a:pathLst>
              <a:path w="4708" h="90">
                <a:moveTo>
                  <a:pt x="0" y="67"/>
                </a:moveTo>
                <a:lnTo>
                  <a:pt x="7" y="60"/>
                </a:lnTo>
                <a:lnTo>
                  <a:pt x="8" y="60"/>
                </a:lnTo>
                <a:lnTo>
                  <a:pt x="11" y="59"/>
                </a:lnTo>
                <a:lnTo>
                  <a:pt x="25" y="56"/>
                </a:lnTo>
                <a:lnTo>
                  <a:pt x="40" y="53"/>
                </a:lnTo>
                <a:lnTo>
                  <a:pt x="47" y="51"/>
                </a:lnTo>
                <a:lnTo>
                  <a:pt x="51" y="50"/>
                </a:lnTo>
                <a:lnTo>
                  <a:pt x="87" y="49"/>
                </a:lnTo>
                <a:lnTo>
                  <a:pt x="111" y="51"/>
                </a:lnTo>
                <a:lnTo>
                  <a:pt x="137" y="54"/>
                </a:lnTo>
                <a:lnTo>
                  <a:pt x="150" y="56"/>
                </a:lnTo>
                <a:lnTo>
                  <a:pt x="161" y="58"/>
                </a:lnTo>
                <a:lnTo>
                  <a:pt x="166" y="60"/>
                </a:lnTo>
                <a:lnTo>
                  <a:pt x="172" y="61"/>
                </a:lnTo>
                <a:lnTo>
                  <a:pt x="187" y="64"/>
                </a:lnTo>
                <a:lnTo>
                  <a:pt x="197" y="66"/>
                </a:lnTo>
                <a:lnTo>
                  <a:pt x="222" y="69"/>
                </a:lnTo>
                <a:lnTo>
                  <a:pt x="254" y="71"/>
                </a:lnTo>
                <a:lnTo>
                  <a:pt x="269" y="74"/>
                </a:lnTo>
                <a:lnTo>
                  <a:pt x="281" y="76"/>
                </a:lnTo>
                <a:lnTo>
                  <a:pt x="292" y="79"/>
                </a:lnTo>
                <a:lnTo>
                  <a:pt x="315" y="80"/>
                </a:lnTo>
                <a:lnTo>
                  <a:pt x="370" y="84"/>
                </a:lnTo>
                <a:lnTo>
                  <a:pt x="397" y="86"/>
                </a:lnTo>
                <a:lnTo>
                  <a:pt x="454" y="89"/>
                </a:lnTo>
                <a:lnTo>
                  <a:pt x="511" y="86"/>
                </a:lnTo>
                <a:lnTo>
                  <a:pt x="609" y="84"/>
                </a:lnTo>
                <a:lnTo>
                  <a:pt x="652" y="81"/>
                </a:lnTo>
                <a:lnTo>
                  <a:pt x="676" y="79"/>
                </a:lnTo>
                <a:lnTo>
                  <a:pt x="699" y="77"/>
                </a:lnTo>
                <a:lnTo>
                  <a:pt x="723" y="74"/>
                </a:lnTo>
                <a:lnTo>
                  <a:pt x="757" y="72"/>
                </a:lnTo>
                <a:lnTo>
                  <a:pt x="770" y="69"/>
                </a:lnTo>
                <a:lnTo>
                  <a:pt x="805" y="67"/>
                </a:lnTo>
                <a:lnTo>
                  <a:pt x="894" y="64"/>
                </a:lnTo>
                <a:lnTo>
                  <a:pt x="1013" y="61"/>
                </a:lnTo>
                <a:lnTo>
                  <a:pt x="1294" y="50"/>
                </a:lnTo>
                <a:lnTo>
                  <a:pt x="1405" y="48"/>
                </a:lnTo>
                <a:lnTo>
                  <a:pt x="1471" y="45"/>
                </a:lnTo>
                <a:lnTo>
                  <a:pt x="1669" y="40"/>
                </a:lnTo>
                <a:lnTo>
                  <a:pt x="1740" y="36"/>
                </a:lnTo>
                <a:lnTo>
                  <a:pt x="1777" y="35"/>
                </a:lnTo>
                <a:lnTo>
                  <a:pt x="1954" y="24"/>
                </a:lnTo>
                <a:lnTo>
                  <a:pt x="1991" y="21"/>
                </a:lnTo>
                <a:lnTo>
                  <a:pt x="2045" y="19"/>
                </a:lnTo>
                <a:lnTo>
                  <a:pt x="2165" y="16"/>
                </a:lnTo>
                <a:lnTo>
                  <a:pt x="2197" y="13"/>
                </a:lnTo>
                <a:lnTo>
                  <a:pt x="2221" y="10"/>
                </a:lnTo>
                <a:lnTo>
                  <a:pt x="2251" y="9"/>
                </a:lnTo>
                <a:lnTo>
                  <a:pt x="2285" y="6"/>
                </a:lnTo>
                <a:lnTo>
                  <a:pt x="2318" y="3"/>
                </a:lnTo>
                <a:lnTo>
                  <a:pt x="2348" y="0"/>
                </a:lnTo>
                <a:lnTo>
                  <a:pt x="2486" y="1"/>
                </a:lnTo>
                <a:lnTo>
                  <a:pt x="2531" y="6"/>
                </a:lnTo>
                <a:lnTo>
                  <a:pt x="2620" y="12"/>
                </a:lnTo>
                <a:lnTo>
                  <a:pt x="2639" y="14"/>
                </a:lnTo>
                <a:lnTo>
                  <a:pt x="2663" y="17"/>
                </a:lnTo>
                <a:lnTo>
                  <a:pt x="2699" y="20"/>
                </a:lnTo>
                <a:lnTo>
                  <a:pt x="2724" y="22"/>
                </a:lnTo>
                <a:lnTo>
                  <a:pt x="2749" y="25"/>
                </a:lnTo>
                <a:lnTo>
                  <a:pt x="2896" y="26"/>
                </a:lnTo>
                <a:lnTo>
                  <a:pt x="3008" y="24"/>
                </a:lnTo>
                <a:lnTo>
                  <a:pt x="3060" y="22"/>
                </a:lnTo>
                <a:lnTo>
                  <a:pt x="3098" y="19"/>
                </a:lnTo>
                <a:lnTo>
                  <a:pt x="3216" y="14"/>
                </a:lnTo>
                <a:lnTo>
                  <a:pt x="3236" y="12"/>
                </a:lnTo>
                <a:lnTo>
                  <a:pt x="3248" y="10"/>
                </a:lnTo>
                <a:lnTo>
                  <a:pt x="3296" y="6"/>
                </a:lnTo>
                <a:lnTo>
                  <a:pt x="3416" y="4"/>
                </a:lnTo>
                <a:lnTo>
                  <a:pt x="3432" y="1"/>
                </a:lnTo>
                <a:lnTo>
                  <a:pt x="3518" y="4"/>
                </a:lnTo>
                <a:lnTo>
                  <a:pt x="3570" y="6"/>
                </a:lnTo>
                <a:lnTo>
                  <a:pt x="3717" y="8"/>
                </a:lnTo>
                <a:lnTo>
                  <a:pt x="3845" y="11"/>
                </a:lnTo>
                <a:lnTo>
                  <a:pt x="3982" y="13"/>
                </a:lnTo>
                <a:lnTo>
                  <a:pt x="4033" y="11"/>
                </a:lnTo>
                <a:lnTo>
                  <a:pt x="4074" y="9"/>
                </a:lnTo>
                <a:lnTo>
                  <a:pt x="4110" y="11"/>
                </a:lnTo>
                <a:lnTo>
                  <a:pt x="4145" y="13"/>
                </a:lnTo>
                <a:lnTo>
                  <a:pt x="4161" y="15"/>
                </a:lnTo>
                <a:lnTo>
                  <a:pt x="4222" y="18"/>
                </a:lnTo>
                <a:lnTo>
                  <a:pt x="4245" y="21"/>
                </a:lnTo>
                <a:lnTo>
                  <a:pt x="4278" y="20"/>
                </a:lnTo>
                <a:lnTo>
                  <a:pt x="4313" y="18"/>
                </a:lnTo>
                <a:lnTo>
                  <a:pt x="4397" y="18"/>
                </a:lnTo>
                <a:lnTo>
                  <a:pt x="4402" y="19"/>
                </a:lnTo>
                <a:lnTo>
                  <a:pt x="4404" y="20"/>
                </a:lnTo>
                <a:lnTo>
                  <a:pt x="4431" y="22"/>
                </a:lnTo>
                <a:lnTo>
                  <a:pt x="4466" y="22"/>
                </a:lnTo>
                <a:lnTo>
                  <a:pt x="4484" y="25"/>
                </a:lnTo>
                <a:lnTo>
                  <a:pt x="4523" y="27"/>
                </a:lnTo>
                <a:lnTo>
                  <a:pt x="4533" y="30"/>
                </a:lnTo>
                <a:lnTo>
                  <a:pt x="4570" y="31"/>
                </a:lnTo>
                <a:lnTo>
                  <a:pt x="4644" y="31"/>
                </a:lnTo>
                <a:lnTo>
                  <a:pt x="4647" y="30"/>
                </a:lnTo>
                <a:lnTo>
                  <a:pt x="4649" y="30"/>
                </a:lnTo>
                <a:lnTo>
                  <a:pt x="4650" y="29"/>
                </a:lnTo>
                <a:lnTo>
                  <a:pt x="4652" y="28"/>
                </a:lnTo>
                <a:lnTo>
                  <a:pt x="4662" y="27"/>
                </a:lnTo>
                <a:lnTo>
                  <a:pt x="4664" y="27"/>
                </a:lnTo>
                <a:lnTo>
                  <a:pt x="4665" y="27"/>
                </a:lnTo>
                <a:lnTo>
                  <a:pt x="4668" y="29"/>
                </a:lnTo>
                <a:lnTo>
                  <a:pt x="4669" y="30"/>
                </a:lnTo>
                <a:lnTo>
                  <a:pt x="4668" y="31"/>
                </a:lnTo>
                <a:lnTo>
                  <a:pt x="4668" y="33"/>
                </a:lnTo>
                <a:lnTo>
                  <a:pt x="4666" y="34"/>
                </a:lnTo>
                <a:lnTo>
                  <a:pt x="4664" y="36"/>
                </a:lnTo>
                <a:lnTo>
                  <a:pt x="4660" y="38"/>
                </a:lnTo>
                <a:lnTo>
                  <a:pt x="4656" y="39"/>
                </a:lnTo>
                <a:lnTo>
                  <a:pt x="4656" y="40"/>
                </a:lnTo>
                <a:lnTo>
                  <a:pt x="4657" y="39"/>
                </a:lnTo>
                <a:lnTo>
                  <a:pt x="4660" y="38"/>
                </a:lnTo>
                <a:lnTo>
                  <a:pt x="4664" y="35"/>
                </a:lnTo>
                <a:lnTo>
                  <a:pt x="4669" y="32"/>
                </a:lnTo>
                <a:lnTo>
                  <a:pt x="4674" y="29"/>
                </a:lnTo>
                <a:lnTo>
                  <a:pt x="4681" y="28"/>
                </a:lnTo>
                <a:lnTo>
                  <a:pt x="4707" y="27"/>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41" name="SMARTPenAnnotation55"/>
          <p:cNvSpPr>
            <a:spLocks/>
          </p:cNvSpPr>
          <p:nvPr/>
        </p:nvSpPr>
        <p:spPr bwMode="auto">
          <a:xfrm>
            <a:off x="1100138" y="2436813"/>
            <a:ext cx="2287587" cy="93662"/>
          </a:xfrm>
          <a:custGeom>
            <a:avLst/>
            <a:gdLst/>
            <a:ahLst/>
            <a:cxnLst>
              <a:cxn ang="0">
                <a:pos x="1428" y="33"/>
              </a:cxn>
              <a:cxn ang="0">
                <a:pos x="1375" y="41"/>
              </a:cxn>
              <a:cxn ang="0">
                <a:pos x="1329" y="47"/>
              </a:cxn>
              <a:cxn ang="0">
                <a:pos x="1298" y="51"/>
              </a:cxn>
              <a:cxn ang="0">
                <a:pos x="1248" y="54"/>
              </a:cxn>
              <a:cxn ang="0">
                <a:pos x="1233" y="57"/>
              </a:cxn>
              <a:cxn ang="0">
                <a:pos x="1148" y="58"/>
              </a:cxn>
              <a:cxn ang="0">
                <a:pos x="1119" y="55"/>
              </a:cxn>
              <a:cxn ang="0">
                <a:pos x="1035" y="51"/>
              </a:cxn>
              <a:cxn ang="0">
                <a:pos x="901" y="49"/>
              </a:cxn>
              <a:cxn ang="0">
                <a:pos x="855" y="48"/>
              </a:cxn>
              <a:cxn ang="0">
                <a:pos x="808" y="45"/>
              </a:cxn>
              <a:cxn ang="0">
                <a:pos x="740" y="41"/>
              </a:cxn>
              <a:cxn ang="0">
                <a:pos x="659" y="36"/>
              </a:cxn>
              <a:cxn ang="0">
                <a:pos x="603" y="32"/>
              </a:cxn>
              <a:cxn ang="0">
                <a:pos x="470" y="23"/>
              </a:cxn>
              <a:cxn ang="0">
                <a:pos x="455" y="21"/>
              </a:cxn>
              <a:cxn ang="0">
                <a:pos x="422" y="17"/>
              </a:cxn>
              <a:cxn ang="0">
                <a:pos x="413" y="15"/>
              </a:cxn>
              <a:cxn ang="0">
                <a:pos x="392" y="12"/>
              </a:cxn>
              <a:cxn ang="0">
                <a:pos x="372" y="9"/>
              </a:cxn>
              <a:cxn ang="0">
                <a:pos x="315" y="2"/>
              </a:cxn>
              <a:cxn ang="0">
                <a:pos x="249" y="0"/>
              </a:cxn>
              <a:cxn ang="0">
                <a:pos x="119" y="1"/>
              </a:cxn>
              <a:cxn ang="0">
                <a:pos x="94" y="4"/>
              </a:cxn>
              <a:cxn ang="0">
                <a:pos x="83" y="6"/>
              </a:cxn>
              <a:cxn ang="0">
                <a:pos x="76" y="9"/>
              </a:cxn>
              <a:cxn ang="0">
                <a:pos x="67" y="12"/>
              </a:cxn>
              <a:cxn ang="0">
                <a:pos x="53" y="14"/>
              </a:cxn>
              <a:cxn ang="0">
                <a:pos x="44" y="17"/>
              </a:cxn>
              <a:cxn ang="0">
                <a:pos x="39" y="20"/>
              </a:cxn>
              <a:cxn ang="0">
                <a:pos x="29" y="22"/>
              </a:cxn>
              <a:cxn ang="0">
                <a:pos x="24" y="24"/>
              </a:cxn>
              <a:cxn ang="0">
                <a:pos x="8" y="27"/>
              </a:cxn>
              <a:cxn ang="0">
                <a:pos x="0" y="31"/>
              </a:cxn>
            </a:cxnLst>
            <a:rect l="0" t="0" r="r" b="b"/>
            <a:pathLst>
              <a:path w="1441" h="59">
                <a:moveTo>
                  <a:pt x="1440" y="31"/>
                </a:moveTo>
                <a:lnTo>
                  <a:pt x="1428" y="33"/>
                </a:lnTo>
                <a:lnTo>
                  <a:pt x="1387" y="40"/>
                </a:lnTo>
                <a:lnTo>
                  <a:pt x="1375" y="41"/>
                </a:lnTo>
                <a:lnTo>
                  <a:pt x="1352" y="44"/>
                </a:lnTo>
                <a:lnTo>
                  <a:pt x="1329" y="47"/>
                </a:lnTo>
                <a:lnTo>
                  <a:pt x="1313" y="49"/>
                </a:lnTo>
                <a:lnTo>
                  <a:pt x="1298" y="51"/>
                </a:lnTo>
                <a:lnTo>
                  <a:pt x="1273" y="53"/>
                </a:lnTo>
                <a:lnTo>
                  <a:pt x="1248" y="54"/>
                </a:lnTo>
                <a:lnTo>
                  <a:pt x="1243" y="55"/>
                </a:lnTo>
                <a:lnTo>
                  <a:pt x="1233" y="57"/>
                </a:lnTo>
                <a:lnTo>
                  <a:pt x="1199" y="58"/>
                </a:lnTo>
                <a:lnTo>
                  <a:pt x="1148" y="58"/>
                </a:lnTo>
                <a:lnTo>
                  <a:pt x="1134" y="57"/>
                </a:lnTo>
                <a:lnTo>
                  <a:pt x="1119" y="55"/>
                </a:lnTo>
                <a:lnTo>
                  <a:pt x="1064" y="53"/>
                </a:lnTo>
                <a:lnTo>
                  <a:pt x="1035" y="51"/>
                </a:lnTo>
                <a:lnTo>
                  <a:pt x="1014" y="50"/>
                </a:lnTo>
                <a:lnTo>
                  <a:pt x="901" y="49"/>
                </a:lnTo>
                <a:lnTo>
                  <a:pt x="861" y="49"/>
                </a:lnTo>
                <a:lnTo>
                  <a:pt x="855" y="48"/>
                </a:lnTo>
                <a:lnTo>
                  <a:pt x="843" y="46"/>
                </a:lnTo>
                <a:lnTo>
                  <a:pt x="808" y="45"/>
                </a:lnTo>
                <a:lnTo>
                  <a:pt x="778" y="43"/>
                </a:lnTo>
                <a:lnTo>
                  <a:pt x="740" y="41"/>
                </a:lnTo>
                <a:lnTo>
                  <a:pt x="678" y="37"/>
                </a:lnTo>
                <a:lnTo>
                  <a:pt x="659" y="36"/>
                </a:lnTo>
                <a:lnTo>
                  <a:pt x="636" y="33"/>
                </a:lnTo>
                <a:lnTo>
                  <a:pt x="603" y="32"/>
                </a:lnTo>
                <a:lnTo>
                  <a:pt x="561" y="30"/>
                </a:lnTo>
                <a:lnTo>
                  <a:pt x="470" y="23"/>
                </a:lnTo>
                <a:lnTo>
                  <a:pt x="462" y="22"/>
                </a:lnTo>
                <a:lnTo>
                  <a:pt x="455" y="21"/>
                </a:lnTo>
                <a:lnTo>
                  <a:pt x="449" y="20"/>
                </a:lnTo>
                <a:lnTo>
                  <a:pt x="422" y="17"/>
                </a:lnTo>
                <a:lnTo>
                  <a:pt x="418" y="16"/>
                </a:lnTo>
                <a:lnTo>
                  <a:pt x="413" y="15"/>
                </a:lnTo>
                <a:lnTo>
                  <a:pt x="403" y="14"/>
                </a:lnTo>
                <a:lnTo>
                  <a:pt x="392" y="12"/>
                </a:lnTo>
                <a:lnTo>
                  <a:pt x="386" y="11"/>
                </a:lnTo>
                <a:lnTo>
                  <a:pt x="372" y="9"/>
                </a:lnTo>
                <a:lnTo>
                  <a:pt x="331" y="4"/>
                </a:lnTo>
                <a:lnTo>
                  <a:pt x="315" y="2"/>
                </a:lnTo>
                <a:lnTo>
                  <a:pt x="283" y="1"/>
                </a:lnTo>
                <a:lnTo>
                  <a:pt x="249" y="0"/>
                </a:lnTo>
                <a:lnTo>
                  <a:pt x="128" y="0"/>
                </a:lnTo>
                <a:lnTo>
                  <a:pt x="119" y="1"/>
                </a:lnTo>
                <a:lnTo>
                  <a:pt x="109" y="3"/>
                </a:lnTo>
                <a:lnTo>
                  <a:pt x="94" y="4"/>
                </a:lnTo>
                <a:lnTo>
                  <a:pt x="89" y="5"/>
                </a:lnTo>
                <a:lnTo>
                  <a:pt x="83" y="6"/>
                </a:lnTo>
                <a:lnTo>
                  <a:pt x="79" y="7"/>
                </a:lnTo>
                <a:lnTo>
                  <a:pt x="76" y="9"/>
                </a:lnTo>
                <a:lnTo>
                  <a:pt x="73" y="10"/>
                </a:lnTo>
                <a:lnTo>
                  <a:pt x="67" y="12"/>
                </a:lnTo>
                <a:lnTo>
                  <a:pt x="56" y="13"/>
                </a:lnTo>
                <a:lnTo>
                  <a:pt x="53" y="14"/>
                </a:lnTo>
                <a:lnTo>
                  <a:pt x="48" y="16"/>
                </a:lnTo>
                <a:lnTo>
                  <a:pt x="44" y="17"/>
                </a:lnTo>
                <a:lnTo>
                  <a:pt x="41" y="19"/>
                </a:lnTo>
                <a:lnTo>
                  <a:pt x="39" y="20"/>
                </a:lnTo>
                <a:lnTo>
                  <a:pt x="35" y="21"/>
                </a:lnTo>
                <a:lnTo>
                  <a:pt x="29" y="22"/>
                </a:lnTo>
                <a:lnTo>
                  <a:pt x="27" y="23"/>
                </a:lnTo>
                <a:lnTo>
                  <a:pt x="24" y="24"/>
                </a:lnTo>
                <a:lnTo>
                  <a:pt x="17" y="26"/>
                </a:lnTo>
                <a:lnTo>
                  <a:pt x="8" y="27"/>
                </a:lnTo>
                <a:lnTo>
                  <a:pt x="6" y="28"/>
                </a:lnTo>
                <a:lnTo>
                  <a:pt x="0" y="3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42" name="SMARTPenAnnotation56"/>
          <p:cNvSpPr>
            <a:spLocks/>
          </p:cNvSpPr>
          <p:nvPr/>
        </p:nvSpPr>
        <p:spPr bwMode="auto">
          <a:xfrm>
            <a:off x="2894013" y="3022600"/>
            <a:ext cx="350837" cy="379413"/>
          </a:xfrm>
          <a:custGeom>
            <a:avLst/>
            <a:gdLst/>
            <a:ahLst/>
            <a:cxnLst>
              <a:cxn ang="0">
                <a:pos x="220" y="67"/>
              </a:cxn>
              <a:cxn ang="0">
                <a:pos x="204" y="67"/>
              </a:cxn>
              <a:cxn ang="0">
                <a:pos x="203" y="67"/>
              </a:cxn>
              <a:cxn ang="0">
                <a:pos x="200" y="65"/>
              </a:cxn>
              <a:cxn ang="0">
                <a:pos x="199" y="63"/>
              </a:cxn>
              <a:cxn ang="0">
                <a:pos x="198" y="61"/>
              </a:cxn>
              <a:cxn ang="0">
                <a:pos x="198" y="54"/>
              </a:cxn>
              <a:cxn ang="0">
                <a:pos x="198" y="47"/>
              </a:cxn>
              <a:cxn ang="0">
                <a:pos x="198" y="45"/>
              </a:cxn>
              <a:cxn ang="0">
                <a:pos x="199" y="40"/>
              </a:cxn>
              <a:cxn ang="0">
                <a:pos x="201" y="32"/>
              </a:cxn>
              <a:cxn ang="0">
                <a:pos x="202" y="26"/>
              </a:cxn>
              <a:cxn ang="0">
                <a:pos x="202" y="23"/>
              </a:cxn>
              <a:cxn ang="0">
                <a:pos x="202" y="21"/>
              </a:cxn>
              <a:cxn ang="0">
                <a:pos x="206" y="14"/>
              </a:cxn>
              <a:cxn ang="0">
                <a:pos x="208" y="9"/>
              </a:cxn>
              <a:cxn ang="0">
                <a:pos x="210" y="1"/>
              </a:cxn>
              <a:cxn ang="0">
                <a:pos x="210" y="1"/>
              </a:cxn>
              <a:cxn ang="0">
                <a:pos x="209" y="0"/>
              </a:cxn>
              <a:cxn ang="0">
                <a:pos x="208" y="0"/>
              </a:cxn>
              <a:cxn ang="0">
                <a:pos x="208" y="0"/>
              </a:cxn>
              <a:cxn ang="0">
                <a:pos x="207" y="1"/>
              </a:cxn>
              <a:cxn ang="0">
                <a:pos x="205" y="6"/>
              </a:cxn>
              <a:cxn ang="0">
                <a:pos x="203" y="10"/>
              </a:cxn>
              <a:cxn ang="0">
                <a:pos x="198" y="16"/>
              </a:cxn>
              <a:cxn ang="0">
                <a:pos x="194" y="21"/>
              </a:cxn>
              <a:cxn ang="0">
                <a:pos x="188" y="28"/>
              </a:cxn>
              <a:cxn ang="0">
                <a:pos x="182" y="36"/>
              </a:cxn>
              <a:cxn ang="0">
                <a:pos x="176" y="45"/>
              </a:cxn>
              <a:cxn ang="0">
                <a:pos x="171" y="51"/>
              </a:cxn>
              <a:cxn ang="0">
                <a:pos x="158" y="68"/>
              </a:cxn>
              <a:cxn ang="0">
                <a:pos x="150" y="76"/>
              </a:cxn>
              <a:cxn ang="0">
                <a:pos x="133" y="94"/>
              </a:cxn>
              <a:cxn ang="0">
                <a:pos x="124" y="105"/>
              </a:cxn>
              <a:cxn ang="0">
                <a:pos x="102" y="131"/>
              </a:cxn>
              <a:cxn ang="0">
                <a:pos x="94" y="140"/>
              </a:cxn>
              <a:cxn ang="0">
                <a:pos x="86" y="148"/>
              </a:cxn>
              <a:cxn ang="0">
                <a:pos x="80" y="154"/>
              </a:cxn>
              <a:cxn ang="0">
                <a:pos x="75" y="159"/>
              </a:cxn>
              <a:cxn ang="0">
                <a:pos x="70" y="165"/>
              </a:cxn>
              <a:cxn ang="0">
                <a:pos x="66" y="170"/>
              </a:cxn>
              <a:cxn ang="0">
                <a:pos x="44" y="196"/>
              </a:cxn>
              <a:cxn ang="0">
                <a:pos x="31" y="209"/>
              </a:cxn>
              <a:cxn ang="0">
                <a:pos x="23" y="219"/>
              </a:cxn>
              <a:cxn ang="0">
                <a:pos x="10" y="232"/>
              </a:cxn>
              <a:cxn ang="0">
                <a:pos x="8" y="234"/>
              </a:cxn>
              <a:cxn ang="0">
                <a:pos x="6" y="235"/>
              </a:cxn>
              <a:cxn ang="0">
                <a:pos x="0" y="238"/>
              </a:cxn>
            </a:cxnLst>
            <a:rect l="0" t="0" r="r" b="b"/>
            <a:pathLst>
              <a:path w="221" h="239">
                <a:moveTo>
                  <a:pt x="220" y="67"/>
                </a:moveTo>
                <a:lnTo>
                  <a:pt x="204" y="67"/>
                </a:lnTo>
                <a:lnTo>
                  <a:pt x="203" y="67"/>
                </a:lnTo>
                <a:lnTo>
                  <a:pt x="200" y="65"/>
                </a:lnTo>
                <a:lnTo>
                  <a:pt x="199" y="63"/>
                </a:lnTo>
                <a:lnTo>
                  <a:pt x="198" y="61"/>
                </a:lnTo>
                <a:lnTo>
                  <a:pt x="198" y="54"/>
                </a:lnTo>
                <a:lnTo>
                  <a:pt x="198" y="47"/>
                </a:lnTo>
                <a:lnTo>
                  <a:pt x="198" y="45"/>
                </a:lnTo>
                <a:lnTo>
                  <a:pt x="199" y="40"/>
                </a:lnTo>
                <a:lnTo>
                  <a:pt x="201" y="32"/>
                </a:lnTo>
                <a:lnTo>
                  <a:pt x="202" y="26"/>
                </a:lnTo>
                <a:lnTo>
                  <a:pt x="202" y="23"/>
                </a:lnTo>
                <a:lnTo>
                  <a:pt x="202" y="21"/>
                </a:lnTo>
                <a:lnTo>
                  <a:pt x="206" y="14"/>
                </a:lnTo>
                <a:lnTo>
                  <a:pt x="208" y="9"/>
                </a:lnTo>
                <a:lnTo>
                  <a:pt x="210" y="1"/>
                </a:lnTo>
                <a:lnTo>
                  <a:pt x="209" y="0"/>
                </a:lnTo>
                <a:lnTo>
                  <a:pt x="208" y="0"/>
                </a:lnTo>
                <a:lnTo>
                  <a:pt x="207" y="1"/>
                </a:lnTo>
                <a:lnTo>
                  <a:pt x="205" y="6"/>
                </a:lnTo>
                <a:lnTo>
                  <a:pt x="203" y="10"/>
                </a:lnTo>
                <a:lnTo>
                  <a:pt x="198" y="16"/>
                </a:lnTo>
                <a:lnTo>
                  <a:pt x="194" y="21"/>
                </a:lnTo>
                <a:lnTo>
                  <a:pt x="188" y="28"/>
                </a:lnTo>
                <a:lnTo>
                  <a:pt x="182" y="36"/>
                </a:lnTo>
                <a:lnTo>
                  <a:pt x="176" y="45"/>
                </a:lnTo>
                <a:lnTo>
                  <a:pt x="171" y="51"/>
                </a:lnTo>
                <a:lnTo>
                  <a:pt x="158" y="68"/>
                </a:lnTo>
                <a:lnTo>
                  <a:pt x="150" y="76"/>
                </a:lnTo>
                <a:lnTo>
                  <a:pt x="133" y="94"/>
                </a:lnTo>
                <a:lnTo>
                  <a:pt x="124" y="105"/>
                </a:lnTo>
                <a:lnTo>
                  <a:pt x="102" y="131"/>
                </a:lnTo>
                <a:lnTo>
                  <a:pt x="94" y="140"/>
                </a:lnTo>
                <a:lnTo>
                  <a:pt x="86" y="148"/>
                </a:lnTo>
                <a:lnTo>
                  <a:pt x="80" y="154"/>
                </a:lnTo>
                <a:lnTo>
                  <a:pt x="75" y="159"/>
                </a:lnTo>
                <a:lnTo>
                  <a:pt x="70" y="165"/>
                </a:lnTo>
                <a:lnTo>
                  <a:pt x="66" y="170"/>
                </a:lnTo>
                <a:lnTo>
                  <a:pt x="44" y="196"/>
                </a:lnTo>
                <a:lnTo>
                  <a:pt x="31" y="209"/>
                </a:lnTo>
                <a:lnTo>
                  <a:pt x="23" y="219"/>
                </a:lnTo>
                <a:lnTo>
                  <a:pt x="10" y="232"/>
                </a:lnTo>
                <a:lnTo>
                  <a:pt x="8" y="234"/>
                </a:lnTo>
                <a:lnTo>
                  <a:pt x="6" y="235"/>
                </a:lnTo>
                <a:lnTo>
                  <a:pt x="0" y="238"/>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43" name="SMARTPenAnnotation57"/>
          <p:cNvSpPr>
            <a:spLocks/>
          </p:cNvSpPr>
          <p:nvPr/>
        </p:nvSpPr>
        <p:spPr bwMode="auto">
          <a:xfrm>
            <a:off x="2643188" y="3065463"/>
            <a:ext cx="758825" cy="258762"/>
          </a:xfrm>
          <a:custGeom>
            <a:avLst/>
            <a:gdLst/>
            <a:ahLst/>
            <a:cxnLst>
              <a:cxn ang="0">
                <a:pos x="0" y="162"/>
              </a:cxn>
              <a:cxn ang="0">
                <a:pos x="10" y="151"/>
              </a:cxn>
              <a:cxn ang="0">
                <a:pos x="12" y="150"/>
              </a:cxn>
              <a:cxn ang="0">
                <a:pos x="17" y="148"/>
              </a:cxn>
              <a:cxn ang="0">
                <a:pos x="22" y="144"/>
              </a:cxn>
              <a:cxn ang="0">
                <a:pos x="26" y="140"/>
              </a:cxn>
              <a:cxn ang="0">
                <a:pos x="31" y="136"/>
              </a:cxn>
              <a:cxn ang="0">
                <a:pos x="38" y="131"/>
              </a:cxn>
              <a:cxn ang="0">
                <a:pos x="44" y="126"/>
              </a:cxn>
              <a:cxn ang="0">
                <a:pos x="51" y="123"/>
              </a:cxn>
              <a:cxn ang="0">
                <a:pos x="76" y="113"/>
              </a:cxn>
              <a:cxn ang="0">
                <a:pos x="87" y="108"/>
              </a:cxn>
              <a:cxn ang="0">
                <a:pos x="95" y="104"/>
              </a:cxn>
              <a:cxn ang="0">
                <a:pos x="102" y="100"/>
              </a:cxn>
              <a:cxn ang="0">
                <a:pos x="109" y="97"/>
              </a:cxn>
              <a:cxn ang="0">
                <a:pos x="115" y="93"/>
              </a:cxn>
              <a:cxn ang="0">
                <a:pos x="125" y="87"/>
              </a:cxn>
              <a:cxn ang="0">
                <a:pos x="133" y="82"/>
              </a:cxn>
              <a:cxn ang="0">
                <a:pos x="156" y="70"/>
              </a:cxn>
              <a:cxn ang="0">
                <a:pos x="166" y="66"/>
              </a:cxn>
              <a:cxn ang="0">
                <a:pos x="175" y="62"/>
              </a:cxn>
              <a:cxn ang="0">
                <a:pos x="198" y="53"/>
              </a:cxn>
              <a:cxn ang="0">
                <a:pos x="205" y="50"/>
              </a:cxn>
              <a:cxn ang="0">
                <a:pos x="214" y="47"/>
              </a:cxn>
              <a:cxn ang="0">
                <a:pos x="224" y="44"/>
              </a:cxn>
              <a:cxn ang="0">
                <a:pos x="235" y="41"/>
              </a:cxn>
              <a:cxn ang="0">
                <a:pos x="244" y="38"/>
              </a:cxn>
              <a:cxn ang="0">
                <a:pos x="252" y="35"/>
              </a:cxn>
              <a:cxn ang="0">
                <a:pos x="266" y="30"/>
              </a:cxn>
              <a:cxn ang="0">
                <a:pos x="284" y="27"/>
              </a:cxn>
              <a:cxn ang="0">
                <a:pos x="302" y="22"/>
              </a:cxn>
              <a:cxn ang="0">
                <a:pos x="325" y="17"/>
              </a:cxn>
              <a:cxn ang="0">
                <a:pos x="338" y="14"/>
              </a:cxn>
              <a:cxn ang="0">
                <a:pos x="348" y="12"/>
              </a:cxn>
              <a:cxn ang="0">
                <a:pos x="357" y="10"/>
              </a:cxn>
              <a:cxn ang="0">
                <a:pos x="372" y="7"/>
              </a:cxn>
              <a:cxn ang="0">
                <a:pos x="380" y="6"/>
              </a:cxn>
              <a:cxn ang="0">
                <a:pos x="388" y="5"/>
              </a:cxn>
              <a:cxn ang="0">
                <a:pos x="396" y="4"/>
              </a:cxn>
              <a:cxn ang="0">
                <a:pos x="404" y="3"/>
              </a:cxn>
              <a:cxn ang="0">
                <a:pos x="418" y="1"/>
              </a:cxn>
              <a:cxn ang="0">
                <a:pos x="432" y="0"/>
              </a:cxn>
              <a:cxn ang="0">
                <a:pos x="446" y="0"/>
              </a:cxn>
              <a:cxn ang="0">
                <a:pos x="469" y="0"/>
              </a:cxn>
              <a:cxn ang="0">
                <a:pos x="471" y="0"/>
              </a:cxn>
              <a:cxn ang="0">
                <a:pos x="477" y="4"/>
              </a:cxn>
            </a:cxnLst>
            <a:rect l="0" t="0" r="r" b="b"/>
            <a:pathLst>
              <a:path w="478" h="163">
                <a:moveTo>
                  <a:pt x="0" y="162"/>
                </a:moveTo>
                <a:lnTo>
                  <a:pt x="10" y="151"/>
                </a:lnTo>
                <a:lnTo>
                  <a:pt x="12" y="150"/>
                </a:lnTo>
                <a:lnTo>
                  <a:pt x="17" y="148"/>
                </a:lnTo>
                <a:lnTo>
                  <a:pt x="22" y="144"/>
                </a:lnTo>
                <a:lnTo>
                  <a:pt x="26" y="140"/>
                </a:lnTo>
                <a:lnTo>
                  <a:pt x="31" y="136"/>
                </a:lnTo>
                <a:lnTo>
                  <a:pt x="38" y="131"/>
                </a:lnTo>
                <a:lnTo>
                  <a:pt x="44" y="126"/>
                </a:lnTo>
                <a:lnTo>
                  <a:pt x="51" y="123"/>
                </a:lnTo>
                <a:lnTo>
                  <a:pt x="76" y="113"/>
                </a:lnTo>
                <a:lnTo>
                  <a:pt x="87" y="108"/>
                </a:lnTo>
                <a:lnTo>
                  <a:pt x="95" y="104"/>
                </a:lnTo>
                <a:lnTo>
                  <a:pt x="102" y="100"/>
                </a:lnTo>
                <a:lnTo>
                  <a:pt x="109" y="97"/>
                </a:lnTo>
                <a:lnTo>
                  <a:pt x="115" y="93"/>
                </a:lnTo>
                <a:lnTo>
                  <a:pt x="125" y="87"/>
                </a:lnTo>
                <a:lnTo>
                  <a:pt x="133" y="82"/>
                </a:lnTo>
                <a:lnTo>
                  <a:pt x="156" y="70"/>
                </a:lnTo>
                <a:lnTo>
                  <a:pt x="166" y="66"/>
                </a:lnTo>
                <a:lnTo>
                  <a:pt x="175" y="62"/>
                </a:lnTo>
                <a:lnTo>
                  <a:pt x="198" y="53"/>
                </a:lnTo>
                <a:lnTo>
                  <a:pt x="205" y="50"/>
                </a:lnTo>
                <a:lnTo>
                  <a:pt x="214" y="47"/>
                </a:lnTo>
                <a:lnTo>
                  <a:pt x="224" y="44"/>
                </a:lnTo>
                <a:lnTo>
                  <a:pt x="235" y="41"/>
                </a:lnTo>
                <a:lnTo>
                  <a:pt x="244" y="38"/>
                </a:lnTo>
                <a:lnTo>
                  <a:pt x="252" y="35"/>
                </a:lnTo>
                <a:lnTo>
                  <a:pt x="266" y="30"/>
                </a:lnTo>
                <a:lnTo>
                  <a:pt x="284" y="27"/>
                </a:lnTo>
                <a:lnTo>
                  <a:pt x="302" y="22"/>
                </a:lnTo>
                <a:lnTo>
                  <a:pt x="325" y="17"/>
                </a:lnTo>
                <a:lnTo>
                  <a:pt x="338" y="14"/>
                </a:lnTo>
                <a:lnTo>
                  <a:pt x="348" y="12"/>
                </a:lnTo>
                <a:lnTo>
                  <a:pt x="357" y="10"/>
                </a:lnTo>
                <a:lnTo>
                  <a:pt x="372" y="7"/>
                </a:lnTo>
                <a:lnTo>
                  <a:pt x="380" y="6"/>
                </a:lnTo>
                <a:lnTo>
                  <a:pt x="388" y="5"/>
                </a:lnTo>
                <a:lnTo>
                  <a:pt x="396" y="4"/>
                </a:lnTo>
                <a:lnTo>
                  <a:pt x="404" y="3"/>
                </a:lnTo>
                <a:lnTo>
                  <a:pt x="418" y="1"/>
                </a:lnTo>
                <a:lnTo>
                  <a:pt x="432" y="0"/>
                </a:lnTo>
                <a:lnTo>
                  <a:pt x="446" y="0"/>
                </a:lnTo>
                <a:lnTo>
                  <a:pt x="469" y="0"/>
                </a:lnTo>
                <a:lnTo>
                  <a:pt x="471" y="0"/>
                </a:lnTo>
                <a:lnTo>
                  <a:pt x="477" y="4"/>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44" name="SMARTPenAnnotation58"/>
          <p:cNvSpPr>
            <a:spLocks/>
          </p:cNvSpPr>
          <p:nvPr/>
        </p:nvSpPr>
        <p:spPr bwMode="auto">
          <a:xfrm>
            <a:off x="2786063" y="3114675"/>
            <a:ext cx="430212" cy="287338"/>
          </a:xfrm>
          <a:custGeom>
            <a:avLst/>
            <a:gdLst/>
            <a:ahLst/>
            <a:cxnLst>
              <a:cxn ang="0">
                <a:pos x="0" y="0"/>
              </a:cxn>
              <a:cxn ang="0">
                <a:pos x="24" y="24"/>
              </a:cxn>
              <a:cxn ang="0">
                <a:pos x="31" y="28"/>
              </a:cxn>
              <a:cxn ang="0">
                <a:pos x="34" y="31"/>
              </a:cxn>
              <a:cxn ang="0">
                <a:pos x="38" y="34"/>
              </a:cxn>
              <a:cxn ang="0">
                <a:pos x="42" y="38"/>
              </a:cxn>
              <a:cxn ang="0">
                <a:pos x="46" y="41"/>
              </a:cxn>
              <a:cxn ang="0">
                <a:pos x="51" y="44"/>
              </a:cxn>
              <a:cxn ang="0">
                <a:pos x="57" y="48"/>
              </a:cxn>
              <a:cxn ang="0">
                <a:pos x="63" y="51"/>
              </a:cxn>
              <a:cxn ang="0">
                <a:pos x="69" y="54"/>
              </a:cxn>
              <a:cxn ang="0">
                <a:pos x="82" y="59"/>
              </a:cxn>
              <a:cxn ang="0">
                <a:pos x="91" y="64"/>
              </a:cxn>
              <a:cxn ang="0">
                <a:pos x="106" y="71"/>
              </a:cxn>
              <a:cxn ang="0">
                <a:pos x="111" y="74"/>
              </a:cxn>
              <a:cxn ang="0">
                <a:pos x="115" y="77"/>
              </a:cxn>
              <a:cxn ang="0">
                <a:pos x="122" y="82"/>
              </a:cxn>
              <a:cxn ang="0">
                <a:pos x="129" y="86"/>
              </a:cxn>
              <a:cxn ang="0">
                <a:pos x="136" y="90"/>
              </a:cxn>
              <a:cxn ang="0">
                <a:pos x="140" y="91"/>
              </a:cxn>
              <a:cxn ang="0">
                <a:pos x="145" y="94"/>
              </a:cxn>
              <a:cxn ang="0">
                <a:pos x="150" y="97"/>
              </a:cxn>
              <a:cxn ang="0">
                <a:pos x="156" y="101"/>
              </a:cxn>
              <a:cxn ang="0">
                <a:pos x="161" y="104"/>
              </a:cxn>
              <a:cxn ang="0">
                <a:pos x="166" y="106"/>
              </a:cxn>
              <a:cxn ang="0">
                <a:pos x="175" y="110"/>
              </a:cxn>
              <a:cxn ang="0">
                <a:pos x="182" y="114"/>
              </a:cxn>
              <a:cxn ang="0">
                <a:pos x="189" y="118"/>
              </a:cxn>
              <a:cxn ang="0">
                <a:pos x="194" y="123"/>
              </a:cxn>
              <a:cxn ang="0">
                <a:pos x="199" y="127"/>
              </a:cxn>
              <a:cxn ang="0">
                <a:pos x="205" y="132"/>
              </a:cxn>
              <a:cxn ang="0">
                <a:pos x="212" y="137"/>
              </a:cxn>
              <a:cxn ang="0">
                <a:pos x="221" y="143"/>
              </a:cxn>
              <a:cxn ang="0">
                <a:pos x="228" y="147"/>
              </a:cxn>
              <a:cxn ang="0">
                <a:pos x="234" y="151"/>
              </a:cxn>
              <a:cxn ang="0">
                <a:pos x="242" y="156"/>
              </a:cxn>
              <a:cxn ang="0">
                <a:pos x="249" y="161"/>
              </a:cxn>
              <a:cxn ang="0">
                <a:pos x="254" y="166"/>
              </a:cxn>
              <a:cxn ang="0">
                <a:pos x="260" y="171"/>
              </a:cxn>
              <a:cxn ang="0">
                <a:pos x="265" y="175"/>
              </a:cxn>
              <a:cxn ang="0">
                <a:pos x="270" y="180"/>
              </a:cxn>
            </a:cxnLst>
            <a:rect l="0" t="0" r="r" b="b"/>
            <a:pathLst>
              <a:path w="271" h="181">
                <a:moveTo>
                  <a:pt x="0" y="0"/>
                </a:moveTo>
                <a:lnTo>
                  <a:pt x="24" y="24"/>
                </a:lnTo>
                <a:lnTo>
                  <a:pt x="31" y="28"/>
                </a:lnTo>
                <a:lnTo>
                  <a:pt x="34" y="31"/>
                </a:lnTo>
                <a:lnTo>
                  <a:pt x="38" y="34"/>
                </a:lnTo>
                <a:lnTo>
                  <a:pt x="42" y="38"/>
                </a:lnTo>
                <a:lnTo>
                  <a:pt x="46" y="41"/>
                </a:lnTo>
                <a:lnTo>
                  <a:pt x="51" y="44"/>
                </a:lnTo>
                <a:lnTo>
                  <a:pt x="57" y="48"/>
                </a:lnTo>
                <a:lnTo>
                  <a:pt x="63" y="51"/>
                </a:lnTo>
                <a:lnTo>
                  <a:pt x="69" y="54"/>
                </a:lnTo>
                <a:lnTo>
                  <a:pt x="82" y="59"/>
                </a:lnTo>
                <a:lnTo>
                  <a:pt x="91" y="64"/>
                </a:lnTo>
                <a:lnTo>
                  <a:pt x="106" y="71"/>
                </a:lnTo>
                <a:lnTo>
                  <a:pt x="111" y="74"/>
                </a:lnTo>
                <a:lnTo>
                  <a:pt x="115" y="77"/>
                </a:lnTo>
                <a:lnTo>
                  <a:pt x="122" y="82"/>
                </a:lnTo>
                <a:lnTo>
                  <a:pt x="129" y="86"/>
                </a:lnTo>
                <a:lnTo>
                  <a:pt x="136" y="90"/>
                </a:lnTo>
                <a:lnTo>
                  <a:pt x="140" y="91"/>
                </a:lnTo>
                <a:lnTo>
                  <a:pt x="145" y="94"/>
                </a:lnTo>
                <a:lnTo>
                  <a:pt x="150" y="97"/>
                </a:lnTo>
                <a:lnTo>
                  <a:pt x="156" y="101"/>
                </a:lnTo>
                <a:lnTo>
                  <a:pt x="161" y="104"/>
                </a:lnTo>
                <a:lnTo>
                  <a:pt x="166" y="106"/>
                </a:lnTo>
                <a:lnTo>
                  <a:pt x="175" y="110"/>
                </a:lnTo>
                <a:lnTo>
                  <a:pt x="182" y="114"/>
                </a:lnTo>
                <a:lnTo>
                  <a:pt x="189" y="118"/>
                </a:lnTo>
                <a:lnTo>
                  <a:pt x="194" y="123"/>
                </a:lnTo>
                <a:lnTo>
                  <a:pt x="199" y="127"/>
                </a:lnTo>
                <a:lnTo>
                  <a:pt x="205" y="132"/>
                </a:lnTo>
                <a:lnTo>
                  <a:pt x="212" y="137"/>
                </a:lnTo>
                <a:lnTo>
                  <a:pt x="221" y="143"/>
                </a:lnTo>
                <a:lnTo>
                  <a:pt x="228" y="147"/>
                </a:lnTo>
                <a:lnTo>
                  <a:pt x="234" y="151"/>
                </a:lnTo>
                <a:lnTo>
                  <a:pt x="242" y="156"/>
                </a:lnTo>
                <a:lnTo>
                  <a:pt x="249" y="161"/>
                </a:lnTo>
                <a:lnTo>
                  <a:pt x="254" y="166"/>
                </a:lnTo>
                <a:lnTo>
                  <a:pt x="260" y="171"/>
                </a:lnTo>
                <a:lnTo>
                  <a:pt x="265" y="175"/>
                </a:lnTo>
                <a:lnTo>
                  <a:pt x="270" y="18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45" name="SMARTPenAnnotation59"/>
          <p:cNvSpPr>
            <a:spLocks/>
          </p:cNvSpPr>
          <p:nvPr/>
        </p:nvSpPr>
        <p:spPr bwMode="auto">
          <a:xfrm>
            <a:off x="2673350" y="2951163"/>
            <a:ext cx="222250" cy="207962"/>
          </a:xfrm>
          <a:custGeom>
            <a:avLst/>
            <a:gdLst/>
            <a:ahLst/>
            <a:cxnLst>
              <a:cxn ang="0">
                <a:pos x="28" y="87"/>
              </a:cxn>
              <a:cxn ang="0">
                <a:pos x="31" y="87"/>
              </a:cxn>
              <a:cxn ang="0">
                <a:pos x="35" y="86"/>
              </a:cxn>
              <a:cxn ang="0">
                <a:pos x="41" y="84"/>
              </a:cxn>
              <a:cxn ang="0">
                <a:pos x="49" y="80"/>
              </a:cxn>
              <a:cxn ang="0">
                <a:pos x="56" y="76"/>
              </a:cxn>
              <a:cxn ang="0">
                <a:pos x="88" y="57"/>
              </a:cxn>
              <a:cxn ang="0">
                <a:pos x="99" y="50"/>
              </a:cxn>
              <a:cxn ang="0">
                <a:pos x="106" y="44"/>
              </a:cxn>
              <a:cxn ang="0">
                <a:pos x="111" y="40"/>
              </a:cxn>
              <a:cxn ang="0">
                <a:pos x="119" y="32"/>
              </a:cxn>
              <a:cxn ang="0">
                <a:pos x="122" y="27"/>
              </a:cxn>
              <a:cxn ang="0">
                <a:pos x="124" y="21"/>
              </a:cxn>
              <a:cxn ang="0">
                <a:pos x="125" y="16"/>
              </a:cxn>
              <a:cxn ang="0">
                <a:pos x="124" y="12"/>
              </a:cxn>
              <a:cxn ang="0">
                <a:pos x="121" y="9"/>
              </a:cxn>
              <a:cxn ang="0">
                <a:pos x="112" y="2"/>
              </a:cxn>
              <a:cxn ang="0">
                <a:pos x="106" y="0"/>
              </a:cxn>
              <a:cxn ang="0">
                <a:pos x="101" y="0"/>
              </a:cxn>
              <a:cxn ang="0">
                <a:pos x="90" y="0"/>
              </a:cxn>
              <a:cxn ang="0">
                <a:pos x="85" y="2"/>
              </a:cxn>
              <a:cxn ang="0">
                <a:pos x="78" y="6"/>
              </a:cxn>
              <a:cxn ang="0">
                <a:pos x="71" y="10"/>
              </a:cxn>
              <a:cxn ang="0">
                <a:pos x="60" y="17"/>
              </a:cxn>
              <a:cxn ang="0">
                <a:pos x="50" y="24"/>
              </a:cxn>
              <a:cxn ang="0">
                <a:pos x="43" y="29"/>
              </a:cxn>
              <a:cxn ang="0">
                <a:pos x="37" y="34"/>
              </a:cxn>
              <a:cxn ang="0">
                <a:pos x="25" y="45"/>
              </a:cxn>
              <a:cxn ang="0">
                <a:pos x="22" y="50"/>
              </a:cxn>
              <a:cxn ang="0">
                <a:pos x="19" y="55"/>
              </a:cxn>
              <a:cxn ang="0">
                <a:pos x="14" y="62"/>
              </a:cxn>
              <a:cxn ang="0">
                <a:pos x="6" y="74"/>
              </a:cxn>
              <a:cxn ang="0">
                <a:pos x="3" y="86"/>
              </a:cxn>
              <a:cxn ang="0">
                <a:pos x="1" y="95"/>
              </a:cxn>
              <a:cxn ang="0">
                <a:pos x="0" y="103"/>
              </a:cxn>
              <a:cxn ang="0">
                <a:pos x="2" y="108"/>
              </a:cxn>
              <a:cxn ang="0">
                <a:pos x="3" y="115"/>
              </a:cxn>
              <a:cxn ang="0">
                <a:pos x="6" y="119"/>
              </a:cxn>
              <a:cxn ang="0">
                <a:pos x="11" y="121"/>
              </a:cxn>
              <a:cxn ang="0">
                <a:pos x="19" y="128"/>
              </a:cxn>
              <a:cxn ang="0">
                <a:pos x="24" y="129"/>
              </a:cxn>
              <a:cxn ang="0">
                <a:pos x="31" y="130"/>
              </a:cxn>
              <a:cxn ang="0">
                <a:pos x="35" y="130"/>
              </a:cxn>
              <a:cxn ang="0">
                <a:pos x="66" y="130"/>
              </a:cxn>
              <a:cxn ang="0">
                <a:pos x="76" y="127"/>
              </a:cxn>
              <a:cxn ang="0">
                <a:pos x="89" y="122"/>
              </a:cxn>
              <a:cxn ang="0">
                <a:pos x="104" y="115"/>
              </a:cxn>
              <a:cxn ang="0">
                <a:pos x="115" y="111"/>
              </a:cxn>
              <a:cxn ang="0">
                <a:pos x="121" y="108"/>
              </a:cxn>
              <a:cxn ang="0">
                <a:pos x="125" y="106"/>
              </a:cxn>
              <a:cxn ang="0">
                <a:pos x="130" y="103"/>
              </a:cxn>
            </a:cxnLst>
            <a:rect l="0" t="0" r="r" b="b"/>
            <a:pathLst>
              <a:path w="140" h="131">
                <a:moveTo>
                  <a:pt x="26" y="85"/>
                </a:moveTo>
                <a:lnTo>
                  <a:pt x="28" y="87"/>
                </a:lnTo>
                <a:lnTo>
                  <a:pt x="30" y="88"/>
                </a:lnTo>
                <a:lnTo>
                  <a:pt x="31" y="87"/>
                </a:lnTo>
                <a:lnTo>
                  <a:pt x="32" y="86"/>
                </a:lnTo>
                <a:lnTo>
                  <a:pt x="35" y="86"/>
                </a:lnTo>
                <a:lnTo>
                  <a:pt x="37" y="85"/>
                </a:lnTo>
                <a:lnTo>
                  <a:pt x="41" y="84"/>
                </a:lnTo>
                <a:lnTo>
                  <a:pt x="43" y="83"/>
                </a:lnTo>
                <a:lnTo>
                  <a:pt x="49" y="80"/>
                </a:lnTo>
                <a:lnTo>
                  <a:pt x="52" y="79"/>
                </a:lnTo>
                <a:lnTo>
                  <a:pt x="56" y="76"/>
                </a:lnTo>
                <a:lnTo>
                  <a:pt x="74" y="66"/>
                </a:lnTo>
                <a:lnTo>
                  <a:pt x="88" y="57"/>
                </a:lnTo>
                <a:lnTo>
                  <a:pt x="94" y="54"/>
                </a:lnTo>
                <a:lnTo>
                  <a:pt x="99" y="50"/>
                </a:lnTo>
                <a:lnTo>
                  <a:pt x="103" y="47"/>
                </a:lnTo>
                <a:lnTo>
                  <a:pt x="106" y="44"/>
                </a:lnTo>
                <a:lnTo>
                  <a:pt x="109" y="42"/>
                </a:lnTo>
                <a:lnTo>
                  <a:pt x="111" y="40"/>
                </a:lnTo>
                <a:lnTo>
                  <a:pt x="115" y="36"/>
                </a:lnTo>
                <a:lnTo>
                  <a:pt x="119" y="32"/>
                </a:lnTo>
                <a:lnTo>
                  <a:pt x="120" y="30"/>
                </a:lnTo>
                <a:lnTo>
                  <a:pt x="122" y="27"/>
                </a:lnTo>
                <a:lnTo>
                  <a:pt x="123" y="25"/>
                </a:lnTo>
                <a:lnTo>
                  <a:pt x="124" y="21"/>
                </a:lnTo>
                <a:lnTo>
                  <a:pt x="124" y="19"/>
                </a:lnTo>
                <a:lnTo>
                  <a:pt x="125" y="16"/>
                </a:lnTo>
                <a:lnTo>
                  <a:pt x="125" y="14"/>
                </a:lnTo>
                <a:lnTo>
                  <a:pt x="124" y="12"/>
                </a:lnTo>
                <a:lnTo>
                  <a:pt x="124" y="11"/>
                </a:lnTo>
                <a:lnTo>
                  <a:pt x="121" y="9"/>
                </a:lnTo>
                <a:lnTo>
                  <a:pt x="116" y="4"/>
                </a:lnTo>
                <a:lnTo>
                  <a:pt x="112" y="2"/>
                </a:lnTo>
                <a:lnTo>
                  <a:pt x="109" y="0"/>
                </a:lnTo>
                <a:lnTo>
                  <a:pt x="106" y="0"/>
                </a:lnTo>
                <a:lnTo>
                  <a:pt x="104" y="0"/>
                </a:lnTo>
                <a:lnTo>
                  <a:pt x="101" y="0"/>
                </a:lnTo>
                <a:lnTo>
                  <a:pt x="93" y="0"/>
                </a:lnTo>
                <a:lnTo>
                  <a:pt x="90" y="0"/>
                </a:lnTo>
                <a:lnTo>
                  <a:pt x="88" y="1"/>
                </a:lnTo>
                <a:lnTo>
                  <a:pt x="85" y="2"/>
                </a:lnTo>
                <a:lnTo>
                  <a:pt x="82" y="4"/>
                </a:lnTo>
                <a:lnTo>
                  <a:pt x="78" y="6"/>
                </a:lnTo>
                <a:lnTo>
                  <a:pt x="74" y="8"/>
                </a:lnTo>
                <a:lnTo>
                  <a:pt x="71" y="10"/>
                </a:lnTo>
                <a:lnTo>
                  <a:pt x="64" y="14"/>
                </a:lnTo>
                <a:lnTo>
                  <a:pt x="60" y="17"/>
                </a:lnTo>
                <a:lnTo>
                  <a:pt x="55" y="20"/>
                </a:lnTo>
                <a:lnTo>
                  <a:pt x="50" y="24"/>
                </a:lnTo>
                <a:lnTo>
                  <a:pt x="46" y="27"/>
                </a:lnTo>
                <a:lnTo>
                  <a:pt x="43" y="29"/>
                </a:lnTo>
                <a:lnTo>
                  <a:pt x="40" y="31"/>
                </a:lnTo>
                <a:lnTo>
                  <a:pt x="37" y="34"/>
                </a:lnTo>
                <a:lnTo>
                  <a:pt x="32" y="39"/>
                </a:lnTo>
                <a:lnTo>
                  <a:pt x="25" y="45"/>
                </a:lnTo>
                <a:lnTo>
                  <a:pt x="24" y="48"/>
                </a:lnTo>
                <a:lnTo>
                  <a:pt x="22" y="50"/>
                </a:lnTo>
                <a:lnTo>
                  <a:pt x="20" y="53"/>
                </a:lnTo>
                <a:lnTo>
                  <a:pt x="19" y="55"/>
                </a:lnTo>
                <a:lnTo>
                  <a:pt x="16" y="59"/>
                </a:lnTo>
                <a:lnTo>
                  <a:pt x="14" y="62"/>
                </a:lnTo>
                <a:lnTo>
                  <a:pt x="9" y="69"/>
                </a:lnTo>
                <a:lnTo>
                  <a:pt x="6" y="74"/>
                </a:lnTo>
                <a:lnTo>
                  <a:pt x="4" y="79"/>
                </a:lnTo>
                <a:lnTo>
                  <a:pt x="3" y="86"/>
                </a:lnTo>
                <a:lnTo>
                  <a:pt x="1" y="91"/>
                </a:lnTo>
                <a:lnTo>
                  <a:pt x="1" y="95"/>
                </a:lnTo>
                <a:lnTo>
                  <a:pt x="0" y="99"/>
                </a:lnTo>
                <a:lnTo>
                  <a:pt x="0" y="103"/>
                </a:lnTo>
                <a:lnTo>
                  <a:pt x="1" y="105"/>
                </a:lnTo>
                <a:lnTo>
                  <a:pt x="2" y="108"/>
                </a:lnTo>
                <a:lnTo>
                  <a:pt x="3" y="111"/>
                </a:lnTo>
                <a:lnTo>
                  <a:pt x="3" y="115"/>
                </a:lnTo>
                <a:lnTo>
                  <a:pt x="5" y="117"/>
                </a:lnTo>
                <a:lnTo>
                  <a:pt x="6" y="119"/>
                </a:lnTo>
                <a:lnTo>
                  <a:pt x="7" y="119"/>
                </a:lnTo>
                <a:lnTo>
                  <a:pt x="11" y="121"/>
                </a:lnTo>
                <a:lnTo>
                  <a:pt x="15" y="124"/>
                </a:lnTo>
                <a:lnTo>
                  <a:pt x="19" y="128"/>
                </a:lnTo>
                <a:lnTo>
                  <a:pt x="21" y="128"/>
                </a:lnTo>
                <a:lnTo>
                  <a:pt x="24" y="129"/>
                </a:lnTo>
                <a:lnTo>
                  <a:pt x="28" y="129"/>
                </a:lnTo>
                <a:lnTo>
                  <a:pt x="31" y="130"/>
                </a:lnTo>
                <a:lnTo>
                  <a:pt x="33" y="130"/>
                </a:lnTo>
                <a:lnTo>
                  <a:pt x="35" y="130"/>
                </a:lnTo>
                <a:lnTo>
                  <a:pt x="42" y="130"/>
                </a:lnTo>
                <a:lnTo>
                  <a:pt x="66" y="130"/>
                </a:lnTo>
                <a:lnTo>
                  <a:pt x="70" y="129"/>
                </a:lnTo>
                <a:lnTo>
                  <a:pt x="76" y="127"/>
                </a:lnTo>
                <a:lnTo>
                  <a:pt x="82" y="125"/>
                </a:lnTo>
                <a:lnTo>
                  <a:pt x="89" y="122"/>
                </a:lnTo>
                <a:lnTo>
                  <a:pt x="96" y="119"/>
                </a:lnTo>
                <a:lnTo>
                  <a:pt x="104" y="115"/>
                </a:lnTo>
                <a:lnTo>
                  <a:pt x="110" y="113"/>
                </a:lnTo>
                <a:lnTo>
                  <a:pt x="115" y="111"/>
                </a:lnTo>
                <a:lnTo>
                  <a:pt x="118" y="110"/>
                </a:lnTo>
                <a:lnTo>
                  <a:pt x="121" y="108"/>
                </a:lnTo>
                <a:lnTo>
                  <a:pt x="123" y="107"/>
                </a:lnTo>
                <a:lnTo>
                  <a:pt x="125" y="106"/>
                </a:lnTo>
                <a:lnTo>
                  <a:pt x="128" y="104"/>
                </a:lnTo>
                <a:lnTo>
                  <a:pt x="130" y="103"/>
                </a:lnTo>
                <a:lnTo>
                  <a:pt x="139" y="99"/>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46" name="SMARTPenAnnotation60"/>
          <p:cNvSpPr>
            <a:spLocks/>
          </p:cNvSpPr>
          <p:nvPr/>
        </p:nvSpPr>
        <p:spPr bwMode="auto">
          <a:xfrm>
            <a:off x="3328988" y="3236913"/>
            <a:ext cx="823912" cy="33337"/>
          </a:xfrm>
          <a:custGeom>
            <a:avLst/>
            <a:gdLst/>
            <a:ahLst/>
            <a:cxnLst>
              <a:cxn ang="0">
                <a:pos x="0" y="18"/>
              </a:cxn>
              <a:cxn ang="0">
                <a:pos x="6" y="18"/>
              </a:cxn>
              <a:cxn ang="0">
                <a:pos x="9" y="18"/>
              </a:cxn>
              <a:cxn ang="0">
                <a:pos x="12" y="19"/>
              </a:cxn>
              <a:cxn ang="0">
                <a:pos x="15" y="20"/>
              </a:cxn>
              <a:cxn ang="0">
                <a:pos x="23" y="20"/>
              </a:cxn>
              <a:cxn ang="0">
                <a:pos x="28" y="19"/>
              </a:cxn>
              <a:cxn ang="0">
                <a:pos x="33" y="18"/>
              </a:cxn>
              <a:cxn ang="0">
                <a:pos x="45" y="18"/>
              </a:cxn>
              <a:cxn ang="0">
                <a:pos x="59" y="18"/>
              </a:cxn>
              <a:cxn ang="0">
                <a:pos x="66" y="17"/>
              </a:cxn>
              <a:cxn ang="0">
                <a:pos x="84" y="15"/>
              </a:cxn>
              <a:cxn ang="0">
                <a:pos x="139" y="8"/>
              </a:cxn>
              <a:cxn ang="0">
                <a:pos x="165" y="5"/>
              </a:cxn>
              <a:cxn ang="0">
                <a:pos x="189" y="2"/>
              </a:cxn>
              <a:cxn ang="0">
                <a:pos x="203" y="1"/>
              </a:cxn>
              <a:cxn ang="0">
                <a:pos x="220" y="1"/>
              </a:cxn>
              <a:cxn ang="0">
                <a:pos x="282" y="0"/>
              </a:cxn>
              <a:cxn ang="0">
                <a:pos x="330" y="0"/>
              </a:cxn>
              <a:cxn ang="0">
                <a:pos x="344" y="0"/>
              </a:cxn>
              <a:cxn ang="0">
                <a:pos x="392" y="3"/>
              </a:cxn>
              <a:cxn ang="0">
                <a:pos x="399" y="3"/>
              </a:cxn>
              <a:cxn ang="0">
                <a:pos x="406" y="4"/>
              </a:cxn>
              <a:cxn ang="0">
                <a:pos x="411" y="5"/>
              </a:cxn>
              <a:cxn ang="0">
                <a:pos x="417" y="6"/>
              </a:cxn>
              <a:cxn ang="0">
                <a:pos x="422" y="7"/>
              </a:cxn>
              <a:cxn ang="0">
                <a:pos x="427" y="7"/>
              </a:cxn>
              <a:cxn ang="0">
                <a:pos x="431" y="8"/>
              </a:cxn>
              <a:cxn ang="0">
                <a:pos x="436" y="9"/>
              </a:cxn>
              <a:cxn ang="0">
                <a:pos x="439" y="10"/>
              </a:cxn>
              <a:cxn ang="0">
                <a:pos x="443" y="11"/>
              </a:cxn>
              <a:cxn ang="0">
                <a:pos x="447" y="11"/>
              </a:cxn>
              <a:cxn ang="0">
                <a:pos x="451" y="12"/>
              </a:cxn>
              <a:cxn ang="0">
                <a:pos x="455" y="12"/>
              </a:cxn>
              <a:cxn ang="0">
                <a:pos x="461" y="13"/>
              </a:cxn>
              <a:cxn ang="0">
                <a:pos x="468" y="14"/>
              </a:cxn>
              <a:cxn ang="0">
                <a:pos x="518" y="18"/>
              </a:cxn>
            </a:cxnLst>
            <a:rect l="0" t="0" r="r" b="b"/>
            <a:pathLst>
              <a:path w="519" h="21">
                <a:moveTo>
                  <a:pt x="0" y="18"/>
                </a:moveTo>
                <a:lnTo>
                  <a:pt x="6" y="18"/>
                </a:lnTo>
                <a:lnTo>
                  <a:pt x="9" y="18"/>
                </a:lnTo>
                <a:lnTo>
                  <a:pt x="12" y="19"/>
                </a:lnTo>
                <a:lnTo>
                  <a:pt x="15" y="20"/>
                </a:lnTo>
                <a:lnTo>
                  <a:pt x="23" y="20"/>
                </a:lnTo>
                <a:lnTo>
                  <a:pt x="28" y="19"/>
                </a:lnTo>
                <a:lnTo>
                  <a:pt x="33" y="18"/>
                </a:lnTo>
                <a:lnTo>
                  <a:pt x="45" y="18"/>
                </a:lnTo>
                <a:lnTo>
                  <a:pt x="59" y="18"/>
                </a:lnTo>
                <a:lnTo>
                  <a:pt x="66" y="17"/>
                </a:lnTo>
                <a:lnTo>
                  <a:pt x="84" y="15"/>
                </a:lnTo>
                <a:lnTo>
                  <a:pt x="139" y="8"/>
                </a:lnTo>
                <a:lnTo>
                  <a:pt x="165" y="5"/>
                </a:lnTo>
                <a:lnTo>
                  <a:pt x="189" y="2"/>
                </a:lnTo>
                <a:lnTo>
                  <a:pt x="203" y="1"/>
                </a:lnTo>
                <a:lnTo>
                  <a:pt x="220" y="1"/>
                </a:lnTo>
                <a:lnTo>
                  <a:pt x="282" y="0"/>
                </a:lnTo>
                <a:lnTo>
                  <a:pt x="330" y="0"/>
                </a:lnTo>
                <a:lnTo>
                  <a:pt x="344" y="0"/>
                </a:lnTo>
                <a:lnTo>
                  <a:pt x="392" y="3"/>
                </a:lnTo>
                <a:lnTo>
                  <a:pt x="399" y="3"/>
                </a:lnTo>
                <a:lnTo>
                  <a:pt x="406" y="4"/>
                </a:lnTo>
                <a:lnTo>
                  <a:pt x="411" y="5"/>
                </a:lnTo>
                <a:lnTo>
                  <a:pt x="417" y="6"/>
                </a:lnTo>
                <a:lnTo>
                  <a:pt x="422" y="7"/>
                </a:lnTo>
                <a:lnTo>
                  <a:pt x="427" y="7"/>
                </a:lnTo>
                <a:lnTo>
                  <a:pt x="431" y="8"/>
                </a:lnTo>
                <a:lnTo>
                  <a:pt x="436" y="9"/>
                </a:lnTo>
                <a:lnTo>
                  <a:pt x="439" y="10"/>
                </a:lnTo>
                <a:lnTo>
                  <a:pt x="443" y="11"/>
                </a:lnTo>
                <a:lnTo>
                  <a:pt x="447" y="11"/>
                </a:lnTo>
                <a:lnTo>
                  <a:pt x="451" y="12"/>
                </a:lnTo>
                <a:lnTo>
                  <a:pt x="455" y="12"/>
                </a:lnTo>
                <a:lnTo>
                  <a:pt x="461" y="13"/>
                </a:lnTo>
                <a:lnTo>
                  <a:pt x="468" y="14"/>
                </a:lnTo>
                <a:lnTo>
                  <a:pt x="518" y="18"/>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47" name="SMARTPenAnnotation61"/>
          <p:cNvSpPr>
            <a:spLocks/>
          </p:cNvSpPr>
          <p:nvPr/>
        </p:nvSpPr>
        <p:spPr bwMode="auto">
          <a:xfrm>
            <a:off x="4508500" y="3357563"/>
            <a:ext cx="2873375" cy="128587"/>
          </a:xfrm>
          <a:custGeom>
            <a:avLst/>
            <a:gdLst/>
            <a:ahLst/>
            <a:cxnLst>
              <a:cxn ang="0">
                <a:pos x="1809" y="18"/>
              </a:cxn>
              <a:cxn ang="0">
                <a:pos x="1799" y="16"/>
              </a:cxn>
              <a:cxn ang="0">
                <a:pos x="1795" y="14"/>
              </a:cxn>
              <a:cxn ang="0">
                <a:pos x="1786" y="12"/>
              </a:cxn>
              <a:cxn ang="0">
                <a:pos x="1780" y="10"/>
              </a:cxn>
              <a:cxn ang="0">
                <a:pos x="1768" y="7"/>
              </a:cxn>
              <a:cxn ang="0">
                <a:pos x="1739" y="5"/>
              </a:cxn>
              <a:cxn ang="0">
                <a:pos x="1595" y="5"/>
              </a:cxn>
              <a:cxn ang="0">
                <a:pos x="1564" y="1"/>
              </a:cxn>
              <a:cxn ang="0">
                <a:pos x="1524" y="0"/>
              </a:cxn>
              <a:cxn ang="0">
                <a:pos x="1228" y="0"/>
              </a:cxn>
              <a:cxn ang="0">
                <a:pos x="1194" y="2"/>
              </a:cxn>
              <a:cxn ang="0">
                <a:pos x="1140" y="5"/>
              </a:cxn>
              <a:cxn ang="0">
                <a:pos x="1126" y="7"/>
              </a:cxn>
              <a:cxn ang="0">
                <a:pos x="1088" y="13"/>
              </a:cxn>
              <a:cxn ang="0">
                <a:pos x="1038" y="20"/>
              </a:cxn>
              <a:cxn ang="0">
                <a:pos x="1004" y="25"/>
              </a:cxn>
              <a:cxn ang="0">
                <a:pos x="966" y="30"/>
              </a:cxn>
              <a:cxn ang="0">
                <a:pos x="924" y="35"/>
              </a:cxn>
              <a:cxn ang="0">
                <a:pos x="887" y="40"/>
              </a:cxn>
              <a:cxn ang="0">
                <a:pos x="867" y="42"/>
              </a:cxn>
              <a:cxn ang="0">
                <a:pos x="823" y="46"/>
              </a:cxn>
              <a:cxn ang="0">
                <a:pos x="791" y="48"/>
              </a:cxn>
              <a:cxn ang="0">
                <a:pos x="753" y="50"/>
              </a:cxn>
              <a:cxn ang="0">
                <a:pos x="720" y="52"/>
              </a:cxn>
              <a:cxn ang="0">
                <a:pos x="652" y="54"/>
              </a:cxn>
              <a:cxn ang="0">
                <a:pos x="589" y="57"/>
              </a:cxn>
              <a:cxn ang="0">
                <a:pos x="560" y="60"/>
              </a:cxn>
              <a:cxn ang="0">
                <a:pos x="543" y="62"/>
              </a:cxn>
              <a:cxn ang="0">
                <a:pos x="526" y="65"/>
              </a:cxn>
              <a:cxn ang="0">
                <a:pos x="501" y="67"/>
              </a:cxn>
              <a:cxn ang="0">
                <a:pos x="375" y="78"/>
              </a:cxn>
              <a:cxn ang="0">
                <a:pos x="332" y="80"/>
              </a:cxn>
              <a:cxn ang="0">
                <a:pos x="292" y="78"/>
              </a:cxn>
              <a:cxn ang="0">
                <a:pos x="247" y="75"/>
              </a:cxn>
              <a:cxn ang="0">
                <a:pos x="134" y="69"/>
              </a:cxn>
              <a:cxn ang="0">
                <a:pos x="111" y="66"/>
              </a:cxn>
              <a:cxn ang="0">
                <a:pos x="91" y="64"/>
              </a:cxn>
              <a:cxn ang="0">
                <a:pos x="61" y="64"/>
              </a:cxn>
              <a:cxn ang="0">
                <a:pos x="49" y="65"/>
              </a:cxn>
              <a:cxn ang="0">
                <a:pos x="36" y="68"/>
              </a:cxn>
              <a:cxn ang="0">
                <a:pos x="30" y="69"/>
              </a:cxn>
              <a:cxn ang="0">
                <a:pos x="24" y="71"/>
              </a:cxn>
              <a:cxn ang="0">
                <a:pos x="19" y="72"/>
              </a:cxn>
              <a:cxn ang="0">
                <a:pos x="0" y="77"/>
              </a:cxn>
            </a:cxnLst>
            <a:rect l="0" t="0" r="r" b="b"/>
            <a:pathLst>
              <a:path w="1810" h="81">
                <a:moveTo>
                  <a:pt x="1809" y="18"/>
                </a:moveTo>
                <a:lnTo>
                  <a:pt x="1799" y="16"/>
                </a:lnTo>
                <a:lnTo>
                  <a:pt x="1795" y="14"/>
                </a:lnTo>
                <a:lnTo>
                  <a:pt x="1786" y="12"/>
                </a:lnTo>
                <a:lnTo>
                  <a:pt x="1780" y="10"/>
                </a:lnTo>
                <a:lnTo>
                  <a:pt x="1768" y="7"/>
                </a:lnTo>
                <a:lnTo>
                  <a:pt x="1739" y="5"/>
                </a:lnTo>
                <a:lnTo>
                  <a:pt x="1595" y="5"/>
                </a:lnTo>
                <a:lnTo>
                  <a:pt x="1564" y="1"/>
                </a:lnTo>
                <a:lnTo>
                  <a:pt x="1524" y="0"/>
                </a:lnTo>
                <a:lnTo>
                  <a:pt x="1228" y="0"/>
                </a:lnTo>
                <a:lnTo>
                  <a:pt x="1194" y="2"/>
                </a:lnTo>
                <a:lnTo>
                  <a:pt x="1140" y="5"/>
                </a:lnTo>
                <a:lnTo>
                  <a:pt x="1126" y="7"/>
                </a:lnTo>
                <a:lnTo>
                  <a:pt x="1088" y="13"/>
                </a:lnTo>
                <a:lnTo>
                  <a:pt x="1038" y="20"/>
                </a:lnTo>
                <a:lnTo>
                  <a:pt x="1004" y="25"/>
                </a:lnTo>
                <a:lnTo>
                  <a:pt x="966" y="30"/>
                </a:lnTo>
                <a:lnTo>
                  <a:pt x="924" y="35"/>
                </a:lnTo>
                <a:lnTo>
                  <a:pt x="887" y="40"/>
                </a:lnTo>
                <a:lnTo>
                  <a:pt x="867" y="42"/>
                </a:lnTo>
                <a:lnTo>
                  <a:pt x="823" y="46"/>
                </a:lnTo>
                <a:lnTo>
                  <a:pt x="791" y="48"/>
                </a:lnTo>
                <a:lnTo>
                  <a:pt x="753" y="50"/>
                </a:lnTo>
                <a:lnTo>
                  <a:pt x="720" y="52"/>
                </a:lnTo>
                <a:lnTo>
                  <a:pt x="652" y="54"/>
                </a:lnTo>
                <a:lnTo>
                  <a:pt x="589" y="57"/>
                </a:lnTo>
                <a:lnTo>
                  <a:pt x="560" y="60"/>
                </a:lnTo>
                <a:lnTo>
                  <a:pt x="543" y="62"/>
                </a:lnTo>
                <a:lnTo>
                  <a:pt x="526" y="65"/>
                </a:lnTo>
                <a:lnTo>
                  <a:pt x="501" y="67"/>
                </a:lnTo>
                <a:lnTo>
                  <a:pt x="375" y="78"/>
                </a:lnTo>
                <a:lnTo>
                  <a:pt x="332" y="80"/>
                </a:lnTo>
                <a:lnTo>
                  <a:pt x="292" y="78"/>
                </a:lnTo>
                <a:lnTo>
                  <a:pt x="247" y="75"/>
                </a:lnTo>
                <a:lnTo>
                  <a:pt x="134" y="69"/>
                </a:lnTo>
                <a:lnTo>
                  <a:pt x="111" y="66"/>
                </a:lnTo>
                <a:lnTo>
                  <a:pt x="91" y="64"/>
                </a:lnTo>
                <a:lnTo>
                  <a:pt x="61" y="64"/>
                </a:lnTo>
                <a:lnTo>
                  <a:pt x="49" y="65"/>
                </a:lnTo>
                <a:lnTo>
                  <a:pt x="36" y="68"/>
                </a:lnTo>
                <a:lnTo>
                  <a:pt x="30" y="69"/>
                </a:lnTo>
                <a:lnTo>
                  <a:pt x="24" y="71"/>
                </a:lnTo>
                <a:lnTo>
                  <a:pt x="19" y="72"/>
                </a:lnTo>
                <a:lnTo>
                  <a:pt x="0" y="77"/>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48" name="SMARTPenAnnotation62"/>
          <p:cNvSpPr>
            <a:spLocks/>
          </p:cNvSpPr>
          <p:nvPr/>
        </p:nvSpPr>
        <p:spPr bwMode="auto">
          <a:xfrm>
            <a:off x="4708525" y="3386138"/>
            <a:ext cx="2736850" cy="122237"/>
          </a:xfrm>
          <a:custGeom>
            <a:avLst/>
            <a:gdLst/>
            <a:ahLst/>
            <a:cxnLst>
              <a:cxn ang="0">
                <a:pos x="0" y="68"/>
              </a:cxn>
              <a:cxn ang="0">
                <a:pos x="45" y="68"/>
              </a:cxn>
              <a:cxn ang="0">
                <a:pos x="58" y="71"/>
              </a:cxn>
              <a:cxn ang="0">
                <a:pos x="68" y="72"/>
              </a:cxn>
              <a:cxn ang="0">
                <a:pos x="74" y="74"/>
              </a:cxn>
              <a:cxn ang="0">
                <a:pos x="123" y="76"/>
              </a:cxn>
              <a:cxn ang="0">
                <a:pos x="161" y="76"/>
              </a:cxn>
              <a:cxn ang="0">
                <a:pos x="180" y="75"/>
              </a:cxn>
              <a:cxn ang="0">
                <a:pos x="200" y="74"/>
              </a:cxn>
              <a:cxn ang="0">
                <a:pos x="222" y="72"/>
              </a:cxn>
              <a:cxn ang="0">
                <a:pos x="238" y="70"/>
              </a:cxn>
              <a:cxn ang="0">
                <a:pos x="251" y="68"/>
              </a:cxn>
              <a:cxn ang="0">
                <a:pos x="262" y="66"/>
              </a:cxn>
              <a:cxn ang="0">
                <a:pos x="293" y="63"/>
              </a:cxn>
              <a:cxn ang="0">
                <a:pos x="314" y="60"/>
              </a:cxn>
              <a:cxn ang="0">
                <a:pos x="334" y="57"/>
              </a:cxn>
              <a:cxn ang="0">
                <a:pos x="343" y="55"/>
              </a:cxn>
              <a:cxn ang="0">
                <a:pos x="351" y="54"/>
              </a:cxn>
              <a:cxn ang="0">
                <a:pos x="358" y="52"/>
              </a:cxn>
              <a:cxn ang="0">
                <a:pos x="400" y="43"/>
              </a:cxn>
              <a:cxn ang="0">
                <a:pos x="441" y="35"/>
              </a:cxn>
              <a:cxn ang="0">
                <a:pos x="483" y="28"/>
              </a:cxn>
              <a:cxn ang="0">
                <a:pos x="508" y="23"/>
              </a:cxn>
              <a:cxn ang="0">
                <a:pos x="523" y="21"/>
              </a:cxn>
              <a:cxn ang="0">
                <a:pos x="539" y="19"/>
              </a:cxn>
              <a:cxn ang="0">
                <a:pos x="557" y="17"/>
              </a:cxn>
              <a:cxn ang="0">
                <a:pos x="571" y="15"/>
              </a:cxn>
              <a:cxn ang="0">
                <a:pos x="583" y="14"/>
              </a:cxn>
              <a:cxn ang="0">
                <a:pos x="592" y="12"/>
              </a:cxn>
              <a:cxn ang="0">
                <a:pos x="639" y="10"/>
              </a:cxn>
              <a:cxn ang="0">
                <a:pos x="726" y="9"/>
              </a:cxn>
              <a:cxn ang="0">
                <a:pos x="755" y="8"/>
              </a:cxn>
              <a:cxn ang="0">
                <a:pos x="790" y="5"/>
              </a:cxn>
              <a:cxn ang="0">
                <a:pos x="829" y="3"/>
              </a:cxn>
              <a:cxn ang="0">
                <a:pos x="874" y="2"/>
              </a:cxn>
              <a:cxn ang="0">
                <a:pos x="1010" y="0"/>
              </a:cxn>
              <a:cxn ang="0">
                <a:pos x="1034" y="1"/>
              </a:cxn>
              <a:cxn ang="0">
                <a:pos x="1135" y="7"/>
              </a:cxn>
              <a:cxn ang="0">
                <a:pos x="1183" y="8"/>
              </a:cxn>
              <a:cxn ang="0">
                <a:pos x="1380" y="9"/>
              </a:cxn>
              <a:cxn ang="0">
                <a:pos x="1403" y="7"/>
              </a:cxn>
              <a:cxn ang="0">
                <a:pos x="1418" y="5"/>
              </a:cxn>
              <a:cxn ang="0">
                <a:pos x="1481" y="2"/>
              </a:cxn>
              <a:cxn ang="0">
                <a:pos x="1525" y="0"/>
              </a:cxn>
              <a:cxn ang="0">
                <a:pos x="1590" y="0"/>
              </a:cxn>
              <a:cxn ang="0">
                <a:pos x="1601" y="1"/>
              </a:cxn>
              <a:cxn ang="0">
                <a:pos x="1613" y="3"/>
              </a:cxn>
              <a:cxn ang="0">
                <a:pos x="1627" y="5"/>
              </a:cxn>
              <a:cxn ang="0">
                <a:pos x="1648" y="7"/>
              </a:cxn>
              <a:cxn ang="0">
                <a:pos x="1663" y="9"/>
              </a:cxn>
              <a:cxn ang="0">
                <a:pos x="1673" y="11"/>
              </a:cxn>
              <a:cxn ang="0">
                <a:pos x="1685" y="13"/>
              </a:cxn>
              <a:cxn ang="0">
                <a:pos x="1694" y="14"/>
              </a:cxn>
              <a:cxn ang="0">
                <a:pos x="1701" y="16"/>
              </a:cxn>
              <a:cxn ang="0">
                <a:pos x="1705" y="17"/>
              </a:cxn>
              <a:cxn ang="0">
                <a:pos x="1707" y="18"/>
              </a:cxn>
              <a:cxn ang="0">
                <a:pos x="1723" y="23"/>
              </a:cxn>
            </a:cxnLst>
            <a:rect l="0" t="0" r="r" b="b"/>
            <a:pathLst>
              <a:path w="1724" h="77">
                <a:moveTo>
                  <a:pt x="0" y="68"/>
                </a:moveTo>
                <a:lnTo>
                  <a:pt x="45" y="68"/>
                </a:lnTo>
                <a:lnTo>
                  <a:pt x="58" y="71"/>
                </a:lnTo>
                <a:lnTo>
                  <a:pt x="68" y="72"/>
                </a:lnTo>
                <a:lnTo>
                  <a:pt x="74" y="74"/>
                </a:lnTo>
                <a:lnTo>
                  <a:pt x="123" y="76"/>
                </a:lnTo>
                <a:lnTo>
                  <a:pt x="161" y="76"/>
                </a:lnTo>
                <a:lnTo>
                  <a:pt x="180" y="75"/>
                </a:lnTo>
                <a:lnTo>
                  <a:pt x="200" y="74"/>
                </a:lnTo>
                <a:lnTo>
                  <a:pt x="222" y="72"/>
                </a:lnTo>
                <a:lnTo>
                  <a:pt x="238" y="70"/>
                </a:lnTo>
                <a:lnTo>
                  <a:pt x="251" y="68"/>
                </a:lnTo>
                <a:lnTo>
                  <a:pt x="262" y="66"/>
                </a:lnTo>
                <a:lnTo>
                  <a:pt x="293" y="63"/>
                </a:lnTo>
                <a:lnTo>
                  <a:pt x="314" y="60"/>
                </a:lnTo>
                <a:lnTo>
                  <a:pt x="334" y="57"/>
                </a:lnTo>
                <a:lnTo>
                  <a:pt x="343" y="55"/>
                </a:lnTo>
                <a:lnTo>
                  <a:pt x="351" y="54"/>
                </a:lnTo>
                <a:lnTo>
                  <a:pt x="358" y="52"/>
                </a:lnTo>
                <a:lnTo>
                  <a:pt x="400" y="43"/>
                </a:lnTo>
                <a:lnTo>
                  <a:pt x="441" y="35"/>
                </a:lnTo>
                <a:lnTo>
                  <a:pt x="483" y="28"/>
                </a:lnTo>
                <a:lnTo>
                  <a:pt x="508" y="23"/>
                </a:lnTo>
                <a:lnTo>
                  <a:pt x="523" y="21"/>
                </a:lnTo>
                <a:lnTo>
                  <a:pt x="539" y="19"/>
                </a:lnTo>
                <a:lnTo>
                  <a:pt x="557" y="17"/>
                </a:lnTo>
                <a:lnTo>
                  <a:pt x="571" y="15"/>
                </a:lnTo>
                <a:lnTo>
                  <a:pt x="583" y="14"/>
                </a:lnTo>
                <a:lnTo>
                  <a:pt x="592" y="12"/>
                </a:lnTo>
                <a:lnTo>
                  <a:pt x="639" y="10"/>
                </a:lnTo>
                <a:lnTo>
                  <a:pt x="726" y="9"/>
                </a:lnTo>
                <a:lnTo>
                  <a:pt x="755" y="8"/>
                </a:lnTo>
                <a:lnTo>
                  <a:pt x="790" y="5"/>
                </a:lnTo>
                <a:lnTo>
                  <a:pt x="829" y="3"/>
                </a:lnTo>
                <a:lnTo>
                  <a:pt x="874" y="2"/>
                </a:lnTo>
                <a:lnTo>
                  <a:pt x="1010" y="0"/>
                </a:lnTo>
                <a:lnTo>
                  <a:pt x="1034" y="1"/>
                </a:lnTo>
                <a:lnTo>
                  <a:pt x="1135" y="7"/>
                </a:lnTo>
                <a:lnTo>
                  <a:pt x="1183" y="8"/>
                </a:lnTo>
                <a:lnTo>
                  <a:pt x="1380" y="9"/>
                </a:lnTo>
                <a:lnTo>
                  <a:pt x="1403" y="7"/>
                </a:lnTo>
                <a:lnTo>
                  <a:pt x="1418" y="5"/>
                </a:lnTo>
                <a:lnTo>
                  <a:pt x="1481" y="2"/>
                </a:lnTo>
                <a:lnTo>
                  <a:pt x="1525" y="0"/>
                </a:lnTo>
                <a:lnTo>
                  <a:pt x="1590" y="0"/>
                </a:lnTo>
                <a:lnTo>
                  <a:pt x="1601" y="1"/>
                </a:lnTo>
                <a:lnTo>
                  <a:pt x="1613" y="3"/>
                </a:lnTo>
                <a:lnTo>
                  <a:pt x="1627" y="5"/>
                </a:lnTo>
                <a:lnTo>
                  <a:pt x="1648" y="7"/>
                </a:lnTo>
                <a:lnTo>
                  <a:pt x="1663" y="9"/>
                </a:lnTo>
                <a:lnTo>
                  <a:pt x="1673" y="11"/>
                </a:lnTo>
                <a:lnTo>
                  <a:pt x="1685" y="13"/>
                </a:lnTo>
                <a:lnTo>
                  <a:pt x="1694" y="14"/>
                </a:lnTo>
                <a:lnTo>
                  <a:pt x="1701" y="16"/>
                </a:lnTo>
                <a:lnTo>
                  <a:pt x="1705" y="17"/>
                </a:lnTo>
                <a:lnTo>
                  <a:pt x="1707" y="18"/>
                </a:lnTo>
                <a:lnTo>
                  <a:pt x="1723" y="2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49" name="SMARTPenAnnotation63"/>
          <p:cNvSpPr>
            <a:spLocks/>
          </p:cNvSpPr>
          <p:nvPr/>
        </p:nvSpPr>
        <p:spPr bwMode="auto">
          <a:xfrm>
            <a:off x="4037013" y="3894138"/>
            <a:ext cx="1150937" cy="44450"/>
          </a:xfrm>
          <a:custGeom>
            <a:avLst/>
            <a:gdLst/>
            <a:ahLst/>
            <a:cxnLst>
              <a:cxn ang="0">
                <a:pos x="724" y="27"/>
              </a:cxn>
              <a:cxn ang="0">
                <a:pos x="719" y="24"/>
              </a:cxn>
              <a:cxn ang="0">
                <a:pos x="716" y="23"/>
              </a:cxn>
              <a:cxn ang="0">
                <a:pos x="712" y="22"/>
              </a:cxn>
              <a:cxn ang="0">
                <a:pos x="707" y="20"/>
              </a:cxn>
              <a:cxn ang="0">
                <a:pos x="702" y="19"/>
              </a:cxn>
              <a:cxn ang="0">
                <a:pos x="699" y="19"/>
              </a:cxn>
              <a:cxn ang="0">
                <a:pos x="692" y="18"/>
              </a:cxn>
              <a:cxn ang="0">
                <a:pos x="671" y="18"/>
              </a:cxn>
              <a:cxn ang="0">
                <a:pos x="651" y="18"/>
              </a:cxn>
              <a:cxn ang="0">
                <a:pos x="639" y="19"/>
              </a:cxn>
              <a:cxn ang="0">
                <a:pos x="617" y="21"/>
              </a:cxn>
              <a:cxn ang="0">
                <a:pos x="603" y="21"/>
              </a:cxn>
              <a:cxn ang="0">
                <a:pos x="562" y="22"/>
              </a:cxn>
              <a:cxn ang="0">
                <a:pos x="548" y="21"/>
              </a:cxn>
              <a:cxn ang="0">
                <a:pos x="535" y="21"/>
              </a:cxn>
              <a:cxn ang="0">
                <a:pos x="475" y="16"/>
              </a:cxn>
              <a:cxn ang="0">
                <a:pos x="460" y="15"/>
              </a:cxn>
              <a:cxn ang="0">
                <a:pos x="432" y="14"/>
              </a:cxn>
              <a:cxn ang="0">
                <a:pos x="403" y="13"/>
              </a:cxn>
              <a:cxn ang="0">
                <a:pos x="302" y="13"/>
              </a:cxn>
              <a:cxn ang="0">
                <a:pos x="285" y="13"/>
              </a:cxn>
              <a:cxn ang="0">
                <a:pos x="226" y="10"/>
              </a:cxn>
              <a:cxn ang="0">
                <a:pos x="132" y="9"/>
              </a:cxn>
              <a:cxn ang="0">
                <a:pos x="112" y="9"/>
              </a:cxn>
              <a:cxn ang="0">
                <a:pos x="94" y="8"/>
              </a:cxn>
              <a:cxn ang="0">
                <a:pos x="79" y="7"/>
              </a:cxn>
              <a:cxn ang="0">
                <a:pos x="54" y="5"/>
              </a:cxn>
              <a:cxn ang="0">
                <a:pos x="39" y="5"/>
              </a:cxn>
              <a:cxn ang="0">
                <a:pos x="34" y="4"/>
              </a:cxn>
              <a:cxn ang="0">
                <a:pos x="28" y="3"/>
              </a:cxn>
              <a:cxn ang="0">
                <a:pos x="23" y="2"/>
              </a:cxn>
              <a:cxn ang="0">
                <a:pos x="18" y="1"/>
              </a:cxn>
              <a:cxn ang="0">
                <a:pos x="13" y="1"/>
              </a:cxn>
              <a:cxn ang="0">
                <a:pos x="0" y="0"/>
              </a:cxn>
            </a:cxnLst>
            <a:rect l="0" t="0" r="r" b="b"/>
            <a:pathLst>
              <a:path w="725" h="28">
                <a:moveTo>
                  <a:pt x="724" y="27"/>
                </a:moveTo>
                <a:lnTo>
                  <a:pt x="719" y="24"/>
                </a:lnTo>
                <a:lnTo>
                  <a:pt x="716" y="23"/>
                </a:lnTo>
                <a:lnTo>
                  <a:pt x="712" y="22"/>
                </a:lnTo>
                <a:lnTo>
                  <a:pt x="707" y="20"/>
                </a:lnTo>
                <a:lnTo>
                  <a:pt x="702" y="19"/>
                </a:lnTo>
                <a:lnTo>
                  <a:pt x="699" y="19"/>
                </a:lnTo>
                <a:lnTo>
                  <a:pt x="692" y="18"/>
                </a:lnTo>
                <a:lnTo>
                  <a:pt x="671" y="18"/>
                </a:lnTo>
                <a:lnTo>
                  <a:pt x="651" y="18"/>
                </a:lnTo>
                <a:lnTo>
                  <a:pt x="639" y="19"/>
                </a:lnTo>
                <a:lnTo>
                  <a:pt x="617" y="21"/>
                </a:lnTo>
                <a:lnTo>
                  <a:pt x="603" y="21"/>
                </a:lnTo>
                <a:lnTo>
                  <a:pt x="562" y="22"/>
                </a:lnTo>
                <a:lnTo>
                  <a:pt x="548" y="21"/>
                </a:lnTo>
                <a:lnTo>
                  <a:pt x="535" y="21"/>
                </a:lnTo>
                <a:lnTo>
                  <a:pt x="475" y="16"/>
                </a:lnTo>
                <a:lnTo>
                  <a:pt x="460" y="15"/>
                </a:lnTo>
                <a:lnTo>
                  <a:pt x="432" y="14"/>
                </a:lnTo>
                <a:lnTo>
                  <a:pt x="403" y="13"/>
                </a:lnTo>
                <a:lnTo>
                  <a:pt x="302" y="13"/>
                </a:lnTo>
                <a:lnTo>
                  <a:pt x="285" y="13"/>
                </a:lnTo>
                <a:lnTo>
                  <a:pt x="226" y="10"/>
                </a:lnTo>
                <a:lnTo>
                  <a:pt x="132" y="9"/>
                </a:lnTo>
                <a:lnTo>
                  <a:pt x="112" y="9"/>
                </a:lnTo>
                <a:lnTo>
                  <a:pt x="94" y="8"/>
                </a:lnTo>
                <a:lnTo>
                  <a:pt x="79" y="7"/>
                </a:lnTo>
                <a:lnTo>
                  <a:pt x="54" y="5"/>
                </a:lnTo>
                <a:lnTo>
                  <a:pt x="39" y="5"/>
                </a:lnTo>
                <a:lnTo>
                  <a:pt x="34" y="4"/>
                </a:lnTo>
                <a:lnTo>
                  <a:pt x="28" y="3"/>
                </a:lnTo>
                <a:lnTo>
                  <a:pt x="23" y="2"/>
                </a:lnTo>
                <a:lnTo>
                  <a:pt x="18" y="1"/>
                </a:lnTo>
                <a:lnTo>
                  <a:pt x="13" y="1"/>
                </a:lnTo>
                <a:lnTo>
                  <a:pt x="0" y="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50" name="SMARTPenAnnotation64"/>
          <p:cNvSpPr>
            <a:spLocks/>
          </p:cNvSpPr>
          <p:nvPr/>
        </p:nvSpPr>
        <p:spPr bwMode="auto">
          <a:xfrm>
            <a:off x="1493838" y="3879850"/>
            <a:ext cx="1579562" cy="134938"/>
          </a:xfrm>
          <a:custGeom>
            <a:avLst/>
            <a:gdLst/>
            <a:ahLst/>
            <a:cxnLst>
              <a:cxn ang="0">
                <a:pos x="994" y="72"/>
              </a:cxn>
              <a:cxn ang="0">
                <a:pos x="980" y="71"/>
              </a:cxn>
              <a:cxn ang="0">
                <a:pos x="967" y="68"/>
              </a:cxn>
              <a:cxn ang="0">
                <a:pos x="937" y="67"/>
              </a:cxn>
              <a:cxn ang="0">
                <a:pos x="910" y="69"/>
              </a:cxn>
              <a:cxn ang="0">
                <a:pos x="895" y="72"/>
              </a:cxn>
              <a:cxn ang="0">
                <a:pos x="877" y="76"/>
              </a:cxn>
              <a:cxn ang="0">
                <a:pos x="871" y="78"/>
              </a:cxn>
              <a:cxn ang="0">
                <a:pos x="861" y="79"/>
              </a:cxn>
              <a:cxn ang="0">
                <a:pos x="832" y="82"/>
              </a:cxn>
              <a:cxn ang="0">
                <a:pos x="803" y="84"/>
              </a:cxn>
              <a:cxn ang="0">
                <a:pos x="774" y="84"/>
              </a:cxn>
              <a:cxn ang="0">
                <a:pos x="754" y="83"/>
              </a:cxn>
              <a:cxn ang="0">
                <a:pos x="720" y="79"/>
              </a:cxn>
              <a:cxn ang="0">
                <a:pos x="710" y="77"/>
              </a:cxn>
              <a:cxn ang="0">
                <a:pos x="702" y="76"/>
              </a:cxn>
              <a:cxn ang="0">
                <a:pos x="626" y="62"/>
              </a:cxn>
              <a:cxn ang="0">
                <a:pos x="610" y="58"/>
              </a:cxn>
              <a:cxn ang="0">
                <a:pos x="590" y="54"/>
              </a:cxn>
              <a:cxn ang="0">
                <a:pos x="584" y="52"/>
              </a:cxn>
              <a:cxn ang="0">
                <a:pos x="576" y="50"/>
              </a:cxn>
              <a:cxn ang="0">
                <a:pos x="567" y="46"/>
              </a:cxn>
              <a:cxn ang="0">
                <a:pos x="558" y="43"/>
              </a:cxn>
              <a:cxn ang="0">
                <a:pos x="550" y="40"/>
              </a:cxn>
              <a:cxn ang="0">
                <a:pos x="542" y="37"/>
              </a:cxn>
              <a:cxn ang="0">
                <a:pos x="535" y="35"/>
              </a:cxn>
              <a:cxn ang="0">
                <a:pos x="522" y="32"/>
              </a:cxn>
              <a:cxn ang="0">
                <a:pos x="516" y="30"/>
              </a:cxn>
              <a:cxn ang="0">
                <a:pos x="498" y="27"/>
              </a:cxn>
              <a:cxn ang="0">
                <a:pos x="430" y="20"/>
              </a:cxn>
              <a:cxn ang="0">
                <a:pos x="420" y="19"/>
              </a:cxn>
              <a:cxn ang="0">
                <a:pos x="411" y="17"/>
              </a:cxn>
              <a:cxn ang="0">
                <a:pos x="379" y="11"/>
              </a:cxn>
              <a:cxn ang="0">
                <a:pos x="356" y="9"/>
              </a:cxn>
              <a:cxn ang="0">
                <a:pos x="347" y="6"/>
              </a:cxn>
              <a:cxn ang="0">
                <a:pos x="330" y="2"/>
              </a:cxn>
              <a:cxn ang="0">
                <a:pos x="301" y="0"/>
              </a:cxn>
              <a:cxn ang="0">
                <a:pos x="281" y="0"/>
              </a:cxn>
              <a:cxn ang="0">
                <a:pos x="239" y="0"/>
              </a:cxn>
              <a:cxn ang="0">
                <a:pos x="208" y="1"/>
              </a:cxn>
              <a:cxn ang="0">
                <a:pos x="186" y="3"/>
              </a:cxn>
              <a:cxn ang="0">
                <a:pos x="156" y="4"/>
              </a:cxn>
              <a:cxn ang="0">
                <a:pos x="140" y="6"/>
              </a:cxn>
              <a:cxn ang="0">
                <a:pos x="120" y="10"/>
              </a:cxn>
              <a:cxn ang="0">
                <a:pos x="97" y="15"/>
              </a:cxn>
              <a:cxn ang="0">
                <a:pos x="73" y="21"/>
              </a:cxn>
              <a:cxn ang="0">
                <a:pos x="63" y="23"/>
              </a:cxn>
              <a:cxn ang="0">
                <a:pos x="40" y="26"/>
              </a:cxn>
              <a:cxn ang="0">
                <a:pos x="34" y="27"/>
              </a:cxn>
              <a:cxn ang="0">
                <a:pos x="0" y="31"/>
              </a:cxn>
            </a:cxnLst>
            <a:rect l="0" t="0" r="r" b="b"/>
            <a:pathLst>
              <a:path w="995" h="85">
                <a:moveTo>
                  <a:pt x="994" y="72"/>
                </a:moveTo>
                <a:lnTo>
                  <a:pt x="980" y="71"/>
                </a:lnTo>
                <a:lnTo>
                  <a:pt x="967" y="68"/>
                </a:lnTo>
                <a:lnTo>
                  <a:pt x="937" y="67"/>
                </a:lnTo>
                <a:lnTo>
                  <a:pt x="910" y="69"/>
                </a:lnTo>
                <a:lnTo>
                  <a:pt x="895" y="72"/>
                </a:lnTo>
                <a:lnTo>
                  <a:pt x="877" y="76"/>
                </a:lnTo>
                <a:lnTo>
                  <a:pt x="871" y="78"/>
                </a:lnTo>
                <a:lnTo>
                  <a:pt x="861" y="79"/>
                </a:lnTo>
                <a:lnTo>
                  <a:pt x="832" y="82"/>
                </a:lnTo>
                <a:lnTo>
                  <a:pt x="803" y="84"/>
                </a:lnTo>
                <a:lnTo>
                  <a:pt x="774" y="84"/>
                </a:lnTo>
                <a:lnTo>
                  <a:pt x="754" y="83"/>
                </a:lnTo>
                <a:lnTo>
                  <a:pt x="720" y="79"/>
                </a:lnTo>
                <a:lnTo>
                  <a:pt x="710" y="77"/>
                </a:lnTo>
                <a:lnTo>
                  <a:pt x="702" y="76"/>
                </a:lnTo>
                <a:lnTo>
                  <a:pt x="626" y="62"/>
                </a:lnTo>
                <a:lnTo>
                  <a:pt x="610" y="58"/>
                </a:lnTo>
                <a:lnTo>
                  <a:pt x="590" y="54"/>
                </a:lnTo>
                <a:lnTo>
                  <a:pt x="584" y="52"/>
                </a:lnTo>
                <a:lnTo>
                  <a:pt x="576" y="50"/>
                </a:lnTo>
                <a:lnTo>
                  <a:pt x="567" y="46"/>
                </a:lnTo>
                <a:lnTo>
                  <a:pt x="558" y="43"/>
                </a:lnTo>
                <a:lnTo>
                  <a:pt x="550" y="40"/>
                </a:lnTo>
                <a:lnTo>
                  <a:pt x="542" y="37"/>
                </a:lnTo>
                <a:lnTo>
                  <a:pt x="535" y="35"/>
                </a:lnTo>
                <a:lnTo>
                  <a:pt x="522" y="32"/>
                </a:lnTo>
                <a:lnTo>
                  <a:pt x="516" y="30"/>
                </a:lnTo>
                <a:lnTo>
                  <a:pt x="498" y="27"/>
                </a:lnTo>
                <a:lnTo>
                  <a:pt x="430" y="20"/>
                </a:lnTo>
                <a:lnTo>
                  <a:pt x="420" y="19"/>
                </a:lnTo>
                <a:lnTo>
                  <a:pt x="411" y="17"/>
                </a:lnTo>
                <a:lnTo>
                  <a:pt x="379" y="11"/>
                </a:lnTo>
                <a:lnTo>
                  <a:pt x="356" y="9"/>
                </a:lnTo>
                <a:lnTo>
                  <a:pt x="347" y="6"/>
                </a:lnTo>
                <a:lnTo>
                  <a:pt x="330" y="2"/>
                </a:lnTo>
                <a:lnTo>
                  <a:pt x="301" y="0"/>
                </a:lnTo>
                <a:lnTo>
                  <a:pt x="281" y="0"/>
                </a:lnTo>
                <a:lnTo>
                  <a:pt x="239" y="0"/>
                </a:lnTo>
                <a:lnTo>
                  <a:pt x="208" y="1"/>
                </a:lnTo>
                <a:lnTo>
                  <a:pt x="186" y="3"/>
                </a:lnTo>
                <a:lnTo>
                  <a:pt x="156" y="4"/>
                </a:lnTo>
                <a:lnTo>
                  <a:pt x="140" y="6"/>
                </a:lnTo>
                <a:lnTo>
                  <a:pt x="120" y="10"/>
                </a:lnTo>
                <a:lnTo>
                  <a:pt x="97" y="15"/>
                </a:lnTo>
                <a:lnTo>
                  <a:pt x="73" y="21"/>
                </a:lnTo>
                <a:lnTo>
                  <a:pt x="63" y="23"/>
                </a:lnTo>
                <a:lnTo>
                  <a:pt x="40" y="26"/>
                </a:lnTo>
                <a:lnTo>
                  <a:pt x="34" y="27"/>
                </a:lnTo>
                <a:lnTo>
                  <a:pt x="0" y="3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4351" name="SMARTPenAnnotation65"/>
          <p:cNvSpPr>
            <a:spLocks/>
          </p:cNvSpPr>
          <p:nvPr/>
        </p:nvSpPr>
        <p:spPr bwMode="auto">
          <a:xfrm>
            <a:off x="1071563" y="4800600"/>
            <a:ext cx="1738312" cy="109538"/>
          </a:xfrm>
          <a:custGeom>
            <a:avLst/>
            <a:gdLst/>
            <a:ahLst/>
            <a:cxnLst>
              <a:cxn ang="0">
                <a:pos x="18" y="14"/>
              </a:cxn>
              <a:cxn ang="0">
                <a:pos x="11" y="14"/>
              </a:cxn>
              <a:cxn ang="0">
                <a:pos x="8" y="13"/>
              </a:cxn>
              <a:cxn ang="0">
                <a:pos x="5" y="11"/>
              </a:cxn>
              <a:cxn ang="0">
                <a:pos x="2" y="9"/>
              </a:cxn>
              <a:cxn ang="0">
                <a:pos x="0" y="7"/>
              </a:cxn>
              <a:cxn ang="0">
                <a:pos x="0" y="6"/>
              </a:cxn>
              <a:cxn ang="0">
                <a:pos x="0" y="6"/>
              </a:cxn>
              <a:cxn ang="0">
                <a:pos x="1" y="4"/>
              </a:cxn>
              <a:cxn ang="0">
                <a:pos x="2" y="2"/>
              </a:cxn>
              <a:cxn ang="0">
                <a:pos x="4" y="2"/>
              </a:cxn>
              <a:cxn ang="0">
                <a:pos x="6" y="1"/>
              </a:cxn>
              <a:cxn ang="0">
                <a:pos x="20" y="0"/>
              </a:cxn>
              <a:cxn ang="0">
                <a:pos x="28" y="1"/>
              </a:cxn>
              <a:cxn ang="0">
                <a:pos x="31" y="2"/>
              </a:cxn>
              <a:cxn ang="0">
                <a:pos x="36" y="4"/>
              </a:cxn>
              <a:cxn ang="0">
                <a:pos x="44" y="5"/>
              </a:cxn>
              <a:cxn ang="0">
                <a:pos x="53" y="6"/>
              </a:cxn>
              <a:cxn ang="0">
                <a:pos x="61" y="8"/>
              </a:cxn>
              <a:cxn ang="0">
                <a:pos x="68" y="9"/>
              </a:cxn>
              <a:cxn ang="0">
                <a:pos x="74" y="11"/>
              </a:cxn>
              <a:cxn ang="0">
                <a:pos x="94" y="13"/>
              </a:cxn>
              <a:cxn ang="0">
                <a:pos x="123" y="13"/>
              </a:cxn>
              <a:cxn ang="0">
                <a:pos x="161" y="13"/>
              </a:cxn>
              <a:cxn ang="0">
                <a:pos x="169" y="15"/>
              </a:cxn>
              <a:cxn ang="0">
                <a:pos x="178" y="17"/>
              </a:cxn>
              <a:cxn ang="0">
                <a:pos x="208" y="18"/>
              </a:cxn>
              <a:cxn ang="0">
                <a:pos x="244" y="18"/>
              </a:cxn>
              <a:cxn ang="0">
                <a:pos x="268" y="19"/>
              </a:cxn>
              <a:cxn ang="0">
                <a:pos x="291" y="21"/>
              </a:cxn>
              <a:cxn ang="0">
                <a:pos x="358" y="25"/>
              </a:cxn>
              <a:cxn ang="0">
                <a:pos x="375" y="26"/>
              </a:cxn>
              <a:cxn ang="0">
                <a:pos x="390" y="27"/>
              </a:cxn>
              <a:cxn ang="0">
                <a:pos x="402" y="29"/>
              </a:cxn>
              <a:cxn ang="0">
                <a:pos x="430" y="31"/>
              </a:cxn>
              <a:cxn ang="0">
                <a:pos x="486" y="34"/>
              </a:cxn>
              <a:cxn ang="0">
                <a:pos x="511" y="35"/>
              </a:cxn>
              <a:cxn ang="0">
                <a:pos x="528" y="35"/>
              </a:cxn>
              <a:cxn ang="0">
                <a:pos x="592" y="33"/>
              </a:cxn>
              <a:cxn ang="0">
                <a:pos x="688" y="32"/>
              </a:cxn>
              <a:cxn ang="0">
                <a:pos x="710" y="33"/>
              </a:cxn>
              <a:cxn ang="0">
                <a:pos x="721" y="34"/>
              </a:cxn>
              <a:cxn ang="0">
                <a:pos x="737" y="36"/>
              </a:cxn>
              <a:cxn ang="0">
                <a:pos x="799" y="45"/>
              </a:cxn>
              <a:cxn ang="0">
                <a:pos x="837" y="50"/>
              </a:cxn>
              <a:cxn ang="0">
                <a:pos x="851" y="51"/>
              </a:cxn>
              <a:cxn ang="0">
                <a:pos x="872" y="53"/>
              </a:cxn>
              <a:cxn ang="0">
                <a:pos x="888" y="55"/>
              </a:cxn>
              <a:cxn ang="0">
                <a:pos x="895" y="56"/>
              </a:cxn>
              <a:cxn ang="0">
                <a:pos x="912" y="57"/>
              </a:cxn>
              <a:cxn ang="0">
                <a:pos x="985" y="61"/>
              </a:cxn>
              <a:cxn ang="0">
                <a:pos x="1012" y="62"/>
              </a:cxn>
              <a:cxn ang="0">
                <a:pos x="1050" y="63"/>
              </a:cxn>
              <a:cxn ang="0">
                <a:pos x="1069" y="64"/>
              </a:cxn>
              <a:cxn ang="0">
                <a:pos x="1094" y="68"/>
              </a:cxn>
            </a:cxnLst>
            <a:rect l="0" t="0" r="r" b="b"/>
            <a:pathLst>
              <a:path w="1095" h="69">
                <a:moveTo>
                  <a:pt x="18" y="14"/>
                </a:moveTo>
                <a:lnTo>
                  <a:pt x="11" y="14"/>
                </a:lnTo>
                <a:lnTo>
                  <a:pt x="8" y="13"/>
                </a:lnTo>
                <a:lnTo>
                  <a:pt x="5" y="11"/>
                </a:lnTo>
                <a:lnTo>
                  <a:pt x="2" y="9"/>
                </a:lnTo>
                <a:lnTo>
                  <a:pt x="0" y="7"/>
                </a:lnTo>
                <a:lnTo>
                  <a:pt x="0" y="6"/>
                </a:lnTo>
                <a:lnTo>
                  <a:pt x="1" y="4"/>
                </a:lnTo>
                <a:lnTo>
                  <a:pt x="2" y="2"/>
                </a:lnTo>
                <a:lnTo>
                  <a:pt x="4" y="2"/>
                </a:lnTo>
                <a:lnTo>
                  <a:pt x="6" y="1"/>
                </a:lnTo>
                <a:lnTo>
                  <a:pt x="20" y="0"/>
                </a:lnTo>
                <a:lnTo>
                  <a:pt x="28" y="1"/>
                </a:lnTo>
                <a:lnTo>
                  <a:pt x="31" y="2"/>
                </a:lnTo>
                <a:lnTo>
                  <a:pt x="36" y="4"/>
                </a:lnTo>
                <a:lnTo>
                  <a:pt x="44" y="5"/>
                </a:lnTo>
                <a:lnTo>
                  <a:pt x="53" y="6"/>
                </a:lnTo>
                <a:lnTo>
                  <a:pt x="61" y="8"/>
                </a:lnTo>
                <a:lnTo>
                  <a:pt x="68" y="9"/>
                </a:lnTo>
                <a:lnTo>
                  <a:pt x="74" y="11"/>
                </a:lnTo>
                <a:lnTo>
                  <a:pt x="94" y="13"/>
                </a:lnTo>
                <a:lnTo>
                  <a:pt x="123" y="13"/>
                </a:lnTo>
                <a:lnTo>
                  <a:pt x="161" y="13"/>
                </a:lnTo>
                <a:lnTo>
                  <a:pt x="169" y="15"/>
                </a:lnTo>
                <a:lnTo>
                  <a:pt x="178" y="17"/>
                </a:lnTo>
                <a:lnTo>
                  <a:pt x="208" y="18"/>
                </a:lnTo>
                <a:lnTo>
                  <a:pt x="244" y="18"/>
                </a:lnTo>
                <a:lnTo>
                  <a:pt x="268" y="19"/>
                </a:lnTo>
                <a:lnTo>
                  <a:pt x="291" y="21"/>
                </a:lnTo>
                <a:lnTo>
                  <a:pt x="358" y="25"/>
                </a:lnTo>
                <a:lnTo>
                  <a:pt x="375" y="26"/>
                </a:lnTo>
                <a:lnTo>
                  <a:pt x="390" y="27"/>
                </a:lnTo>
                <a:lnTo>
                  <a:pt x="402" y="29"/>
                </a:lnTo>
                <a:lnTo>
                  <a:pt x="430" y="31"/>
                </a:lnTo>
                <a:lnTo>
                  <a:pt x="486" y="34"/>
                </a:lnTo>
                <a:lnTo>
                  <a:pt x="511" y="35"/>
                </a:lnTo>
                <a:lnTo>
                  <a:pt x="528" y="35"/>
                </a:lnTo>
                <a:lnTo>
                  <a:pt x="592" y="33"/>
                </a:lnTo>
                <a:lnTo>
                  <a:pt x="688" y="32"/>
                </a:lnTo>
                <a:lnTo>
                  <a:pt x="710" y="33"/>
                </a:lnTo>
                <a:lnTo>
                  <a:pt x="721" y="34"/>
                </a:lnTo>
                <a:lnTo>
                  <a:pt x="737" y="36"/>
                </a:lnTo>
                <a:lnTo>
                  <a:pt x="799" y="45"/>
                </a:lnTo>
                <a:lnTo>
                  <a:pt x="837" y="50"/>
                </a:lnTo>
                <a:lnTo>
                  <a:pt x="851" y="51"/>
                </a:lnTo>
                <a:lnTo>
                  <a:pt x="872" y="53"/>
                </a:lnTo>
                <a:lnTo>
                  <a:pt x="888" y="55"/>
                </a:lnTo>
                <a:lnTo>
                  <a:pt x="895" y="56"/>
                </a:lnTo>
                <a:lnTo>
                  <a:pt x="912" y="57"/>
                </a:lnTo>
                <a:lnTo>
                  <a:pt x="985" y="61"/>
                </a:lnTo>
                <a:lnTo>
                  <a:pt x="1012" y="62"/>
                </a:lnTo>
                <a:lnTo>
                  <a:pt x="1050" y="63"/>
                </a:lnTo>
                <a:lnTo>
                  <a:pt x="1069" y="64"/>
                </a:lnTo>
                <a:lnTo>
                  <a:pt x="1094" y="68"/>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auto">
              <a:spcAft>
                <a:spcPts val="0"/>
              </a:spcAft>
              <a:defRPr/>
            </a:pPr>
            <a:r>
              <a:rPr lang="en-US" dirty="0" smtClean="0"/>
              <a:t>Inventors Unite</a:t>
            </a:r>
            <a:endParaRPr lang="en-US" dirty="0"/>
          </a:p>
        </p:txBody>
      </p:sp>
      <p:sp>
        <p:nvSpPr>
          <p:cNvPr id="15362" name="Content Placeholder 2"/>
          <p:cNvSpPr>
            <a:spLocks noGrp="1"/>
          </p:cNvSpPr>
          <p:nvPr>
            <p:ph idx="1"/>
          </p:nvPr>
        </p:nvSpPr>
        <p:spPr>
          <a:xfrm>
            <a:off x="457200" y="1600200"/>
            <a:ext cx="8229600" cy="5105400"/>
          </a:xfrm>
        </p:spPr>
        <p:txBody>
          <a:bodyPr/>
          <a:lstStyle/>
          <a:p>
            <a:r>
              <a:rPr lang="en-US" smtClean="0"/>
              <a:t>Thomas Edison created over 1,000 new and different inventions.</a:t>
            </a:r>
          </a:p>
          <a:p>
            <a:r>
              <a:rPr lang="en-US" smtClean="0"/>
              <a:t>Before 1860- 36,000 patents</a:t>
            </a:r>
          </a:p>
          <a:p>
            <a:r>
              <a:rPr lang="en-US" smtClean="0"/>
              <a:t>Between 1860-1900- 676,000</a:t>
            </a:r>
          </a:p>
          <a:p>
            <a:r>
              <a:rPr lang="en-US" smtClean="0"/>
              <a:t>Most important inventions:</a:t>
            </a:r>
          </a:p>
          <a:p>
            <a:pPr lvl="1"/>
            <a:r>
              <a:rPr lang="en-US" smtClean="0"/>
              <a:t>Telephone (Alexander Graham Bell)</a:t>
            </a:r>
          </a:p>
          <a:p>
            <a:pPr lvl="1"/>
            <a:r>
              <a:rPr lang="en-US" smtClean="0"/>
              <a:t>Camera</a:t>
            </a:r>
          </a:p>
          <a:p>
            <a:pPr lvl="1"/>
            <a:r>
              <a:rPr lang="en-US" smtClean="0"/>
              <a:t>High-Speed Printing Press</a:t>
            </a:r>
          </a:p>
          <a:p>
            <a:pPr lvl="1"/>
            <a:r>
              <a:rPr lang="en-US" smtClean="0"/>
              <a:t>Petroleum</a:t>
            </a:r>
          </a:p>
        </p:txBody>
      </p:sp>
      <p:sp>
        <p:nvSpPr>
          <p:cNvPr id="15364" name="SMARTPenAnnotation37"/>
          <p:cNvSpPr>
            <a:spLocks/>
          </p:cNvSpPr>
          <p:nvPr/>
        </p:nvSpPr>
        <p:spPr bwMode="auto">
          <a:xfrm>
            <a:off x="4937125" y="1993900"/>
            <a:ext cx="1536700" cy="79375"/>
          </a:xfrm>
          <a:custGeom>
            <a:avLst/>
            <a:gdLst/>
            <a:ahLst/>
            <a:cxnLst>
              <a:cxn ang="0">
                <a:pos x="0" y="22"/>
              </a:cxn>
              <a:cxn ang="0">
                <a:pos x="4" y="15"/>
              </a:cxn>
              <a:cxn ang="0">
                <a:pos x="6" y="13"/>
              </a:cxn>
              <a:cxn ang="0">
                <a:pos x="8" y="11"/>
              </a:cxn>
              <a:cxn ang="0">
                <a:pos x="10" y="10"/>
              </a:cxn>
              <a:cxn ang="0">
                <a:pos x="14" y="8"/>
              </a:cxn>
              <a:cxn ang="0">
                <a:pos x="17" y="7"/>
              </a:cxn>
              <a:cxn ang="0">
                <a:pos x="22" y="5"/>
              </a:cxn>
              <a:cxn ang="0">
                <a:pos x="28" y="4"/>
              </a:cxn>
              <a:cxn ang="0">
                <a:pos x="31" y="3"/>
              </a:cxn>
              <a:cxn ang="0">
                <a:pos x="34" y="2"/>
              </a:cxn>
              <a:cxn ang="0">
                <a:pos x="40" y="1"/>
              </a:cxn>
              <a:cxn ang="0">
                <a:pos x="67" y="0"/>
              </a:cxn>
              <a:cxn ang="0">
                <a:pos x="97" y="0"/>
              </a:cxn>
              <a:cxn ang="0">
                <a:pos x="157" y="3"/>
              </a:cxn>
              <a:cxn ang="0">
                <a:pos x="181" y="4"/>
              </a:cxn>
              <a:cxn ang="0">
                <a:pos x="200" y="4"/>
              </a:cxn>
              <a:cxn ang="0">
                <a:pos x="224" y="5"/>
              </a:cxn>
              <a:cxn ang="0">
                <a:pos x="238" y="6"/>
              </a:cxn>
              <a:cxn ang="0">
                <a:pos x="267" y="8"/>
              </a:cxn>
              <a:cxn ang="0">
                <a:pos x="285" y="8"/>
              </a:cxn>
              <a:cxn ang="0">
                <a:pos x="437" y="8"/>
              </a:cxn>
              <a:cxn ang="0">
                <a:pos x="457" y="10"/>
              </a:cxn>
              <a:cxn ang="0">
                <a:pos x="465" y="11"/>
              </a:cxn>
              <a:cxn ang="0">
                <a:pos x="488" y="12"/>
              </a:cxn>
              <a:cxn ang="0">
                <a:pos x="522" y="13"/>
              </a:cxn>
              <a:cxn ang="0">
                <a:pos x="589" y="17"/>
              </a:cxn>
              <a:cxn ang="0">
                <a:pos x="688" y="20"/>
              </a:cxn>
              <a:cxn ang="0">
                <a:pos x="716" y="21"/>
              </a:cxn>
              <a:cxn ang="0">
                <a:pos x="738" y="22"/>
              </a:cxn>
              <a:cxn ang="0">
                <a:pos x="756" y="24"/>
              </a:cxn>
              <a:cxn ang="0">
                <a:pos x="771" y="25"/>
              </a:cxn>
              <a:cxn ang="0">
                <a:pos x="795" y="26"/>
              </a:cxn>
              <a:cxn ang="0">
                <a:pos x="804" y="26"/>
              </a:cxn>
              <a:cxn ang="0">
                <a:pos x="812" y="27"/>
              </a:cxn>
              <a:cxn ang="0">
                <a:pos x="819" y="29"/>
              </a:cxn>
              <a:cxn ang="0">
                <a:pos x="830" y="30"/>
              </a:cxn>
              <a:cxn ang="0">
                <a:pos x="841" y="31"/>
              </a:cxn>
              <a:cxn ang="0">
                <a:pos x="848" y="32"/>
              </a:cxn>
              <a:cxn ang="0">
                <a:pos x="854" y="33"/>
              </a:cxn>
              <a:cxn ang="0">
                <a:pos x="867" y="34"/>
              </a:cxn>
              <a:cxn ang="0">
                <a:pos x="905" y="37"/>
              </a:cxn>
              <a:cxn ang="0">
                <a:pos x="919" y="39"/>
              </a:cxn>
              <a:cxn ang="0">
                <a:pos x="929" y="40"/>
              </a:cxn>
              <a:cxn ang="0">
                <a:pos x="937" y="42"/>
              </a:cxn>
              <a:cxn ang="0">
                <a:pos x="943" y="43"/>
              </a:cxn>
              <a:cxn ang="0">
                <a:pos x="948" y="43"/>
              </a:cxn>
              <a:cxn ang="0">
                <a:pos x="967" y="49"/>
              </a:cxn>
            </a:cxnLst>
            <a:rect l="0" t="0" r="r" b="b"/>
            <a:pathLst>
              <a:path w="968" h="50">
                <a:moveTo>
                  <a:pt x="0" y="22"/>
                </a:moveTo>
                <a:lnTo>
                  <a:pt x="4" y="15"/>
                </a:lnTo>
                <a:lnTo>
                  <a:pt x="6" y="13"/>
                </a:lnTo>
                <a:lnTo>
                  <a:pt x="8" y="11"/>
                </a:lnTo>
                <a:lnTo>
                  <a:pt x="10" y="10"/>
                </a:lnTo>
                <a:lnTo>
                  <a:pt x="14" y="8"/>
                </a:lnTo>
                <a:lnTo>
                  <a:pt x="17" y="7"/>
                </a:lnTo>
                <a:lnTo>
                  <a:pt x="22" y="5"/>
                </a:lnTo>
                <a:lnTo>
                  <a:pt x="28" y="4"/>
                </a:lnTo>
                <a:lnTo>
                  <a:pt x="31" y="3"/>
                </a:lnTo>
                <a:lnTo>
                  <a:pt x="34" y="2"/>
                </a:lnTo>
                <a:lnTo>
                  <a:pt x="40" y="1"/>
                </a:lnTo>
                <a:lnTo>
                  <a:pt x="67" y="0"/>
                </a:lnTo>
                <a:lnTo>
                  <a:pt x="97" y="0"/>
                </a:lnTo>
                <a:lnTo>
                  <a:pt x="157" y="3"/>
                </a:lnTo>
                <a:lnTo>
                  <a:pt x="181" y="4"/>
                </a:lnTo>
                <a:lnTo>
                  <a:pt x="200" y="4"/>
                </a:lnTo>
                <a:lnTo>
                  <a:pt x="224" y="5"/>
                </a:lnTo>
                <a:lnTo>
                  <a:pt x="238" y="6"/>
                </a:lnTo>
                <a:lnTo>
                  <a:pt x="267" y="8"/>
                </a:lnTo>
                <a:lnTo>
                  <a:pt x="285" y="8"/>
                </a:lnTo>
                <a:lnTo>
                  <a:pt x="437" y="8"/>
                </a:lnTo>
                <a:lnTo>
                  <a:pt x="457" y="10"/>
                </a:lnTo>
                <a:lnTo>
                  <a:pt x="465" y="11"/>
                </a:lnTo>
                <a:lnTo>
                  <a:pt x="488" y="12"/>
                </a:lnTo>
                <a:lnTo>
                  <a:pt x="522" y="13"/>
                </a:lnTo>
                <a:lnTo>
                  <a:pt x="589" y="17"/>
                </a:lnTo>
                <a:lnTo>
                  <a:pt x="688" y="20"/>
                </a:lnTo>
                <a:lnTo>
                  <a:pt x="716" y="21"/>
                </a:lnTo>
                <a:lnTo>
                  <a:pt x="738" y="22"/>
                </a:lnTo>
                <a:lnTo>
                  <a:pt x="756" y="24"/>
                </a:lnTo>
                <a:lnTo>
                  <a:pt x="771" y="25"/>
                </a:lnTo>
                <a:lnTo>
                  <a:pt x="795" y="26"/>
                </a:lnTo>
                <a:lnTo>
                  <a:pt x="804" y="26"/>
                </a:lnTo>
                <a:lnTo>
                  <a:pt x="812" y="27"/>
                </a:lnTo>
                <a:lnTo>
                  <a:pt x="819" y="29"/>
                </a:lnTo>
                <a:lnTo>
                  <a:pt x="830" y="30"/>
                </a:lnTo>
                <a:lnTo>
                  <a:pt x="841" y="31"/>
                </a:lnTo>
                <a:lnTo>
                  <a:pt x="848" y="32"/>
                </a:lnTo>
                <a:lnTo>
                  <a:pt x="854" y="33"/>
                </a:lnTo>
                <a:lnTo>
                  <a:pt x="867" y="34"/>
                </a:lnTo>
                <a:lnTo>
                  <a:pt x="905" y="37"/>
                </a:lnTo>
                <a:lnTo>
                  <a:pt x="919" y="39"/>
                </a:lnTo>
                <a:lnTo>
                  <a:pt x="929" y="40"/>
                </a:lnTo>
                <a:lnTo>
                  <a:pt x="937" y="42"/>
                </a:lnTo>
                <a:lnTo>
                  <a:pt x="943" y="43"/>
                </a:lnTo>
                <a:lnTo>
                  <a:pt x="948" y="43"/>
                </a:lnTo>
                <a:lnTo>
                  <a:pt x="967" y="49"/>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65" name="SMARTPenAnnotation38"/>
          <p:cNvSpPr>
            <a:spLocks/>
          </p:cNvSpPr>
          <p:nvPr/>
        </p:nvSpPr>
        <p:spPr bwMode="auto">
          <a:xfrm>
            <a:off x="1085850" y="2028825"/>
            <a:ext cx="2401888" cy="123825"/>
          </a:xfrm>
          <a:custGeom>
            <a:avLst/>
            <a:gdLst/>
            <a:ahLst/>
            <a:cxnLst>
              <a:cxn ang="0">
                <a:pos x="1512" y="5"/>
              </a:cxn>
              <a:cxn ang="0">
                <a:pos x="1471" y="4"/>
              </a:cxn>
              <a:cxn ang="0">
                <a:pos x="1462" y="2"/>
              </a:cxn>
              <a:cxn ang="0">
                <a:pos x="1423" y="0"/>
              </a:cxn>
              <a:cxn ang="0">
                <a:pos x="1385" y="2"/>
              </a:cxn>
              <a:cxn ang="0">
                <a:pos x="1335" y="5"/>
              </a:cxn>
              <a:cxn ang="0">
                <a:pos x="1317" y="7"/>
              </a:cxn>
              <a:cxn ang="0">
                <a:pos x="1274" y="9"/>
              </a:cxn>
              <a:cxn ang="0">
                <a:pos x="1243" y="9"/>
              </a:cxn>
              <a:cxn ang="0">
                <a:pos x="1182" y="12"/>
              </a:cxn>
              <a:cxn ang="0">
                <a:pos x="1148" y="13"/>
              </a:cxn>
              <a:cxn ang="0">
                <a:pos x="1116" y="12"/>
              </a:cxn>
              <a:cxn ang="0">
                <a:pos x="1076" y="10"/>
              </a:cxn>
              <a:cxn ang="0">
                <a:pos x="1041" y="8"/>
              </a:cxn>
              <a:cxn ang="0">
                <a:pos x="999" y="6"/>
              </a:cxn>
              <a:cxn ang="0">
                <a:pos x="854" y="5"/>
              </a:cxn>
              <a:cxn ang="0">
                <a:pos x="826" y="6"/>
              </a:cxn>
              <a:cxn ang="0">
                <a:pos x="692" y="12"/>
              </a:cxn>
              <a:cxn ang="0">
                <a:pos x="661" y="13"/>
              </a:cxn>
              <a:cxn ang="0">
                <a:pos x="535" y="21"/>
              </a:cxn>
              <a:cxn ang="0">
                <a:pos x="488" y="22"/>
              </a:cxn>
              <a:cxn ang="0">
                <a:pos x="437" y="22"/>
              </a:cxn>
              <a:cxn ang="0">
                <a:pos x="393" y="24"/>
              </a:cxn>
              <a:cxn ang="0">
                <a:pos x="350" y="26"/>
              </a:cxn>
              <a:cxn ang="0">
                <a:pos x="297" y="27"/>
              </a:cxn>
              <a:cxn ang="0">
                <a:pos x="255" y="29"/>
              </a:cxn>
              <a:cxn ang="0">
                <a:pos x="236" y="31"/>
              </a:cxn>
              <a:cxn ang="0">
                <a:pos x="219" y="33"/>
              </a:cxn>
              <a:cxn ang="0">
                <a:pos x="190" y="38"/>
              </a:cxn>
              <a:cxn ang="0">
                <a:pos x="110" y="51"/>
              </a:cxn>
              <a:cxn ang="0">
                <a:pos x="90" y="55"/>
              </a:cxn>
              <a:cxn ang="0">
                <a:pos x="81" y="57"/>
              </a:cxn>
              <a:cxn ang="0">
                <a:pos x="61" y="62"/>
              </a:cxn>
              <a:cxn ang="0">
                <a:pos x="40" y="68"/>
              </a:cxn>
              <a:cxn ang="0">
                <a:pos x="0" y="77"/>
              </a:cxn>
            </a:cxnLst>
            <a:rect l="0" t="0" r="r" b="b"/>
            <a:pathLst>
              <a:path w="1513" h="78">
                <a:moveTo>
                  <a:pt x="1512" y="5"/>
                </a:moveTo>
                <a:lnTo>
                  <a:pt x="1471" y="4"/>
                </a:lnTo>
                <a:lnTo>
                  <a:pt x="1462" y="2"/>
                </a:lnTo>
                <a:lnTo>
                  <a:pt x="1423" y="0"/>
                </a:lnTo>
                <a:lnTo>
                  <a:pt x="1385" y="2"/>
                </a:lnTo>
                <a:lnTo>
                  <a:pt x="1335" y="5"/>
                </a:lnTo>
                <a:lnTo>
                  <a:pt x="1317" y="7"/>
                </a:lnTo>
                <a:lnTo>
                  <a:pt x="1274" y="9"/>
                </a:lnTo>
                <a:lnTo>
                  <a:pt x="1243" y="9"/>
                </a:lnTo>
                <a:lnTo>
                  <a:pt x="1182" y="12"/>
                </a:lnTo>
                <a:lnTo>
                  <a:pt x="1148" y="13"/>
                </a:lnTo>
                <a:lnTo>
                  <a:pt x="1116" y="12"/>
                </a:lnTo>
                <a:lnTo>
                  <a:pt x="1076" y="10"/>
                </a:lnTo>
                <a:lnTo>
                  <a:pt x="1041" y="8"/>
                </a:lnTo>
                <a:lnTo>
                  <a:pt x="999" y="6"/>
                </a:lnTo>
                <a:lnTo>
                  <a:pt x="854" y="5"/>
                </a:lnTo>
                <a:lnTo>
                  <a:pt x="826" y="6"/>
                </a:lnTo>
                <a:lnTo>
                  <a:pt x="692" y="12"/>
                </a:lnTo>
                <a:lnTo>
                  <a:pt x="661" y="13"/>
                </a:lnTo>
                <a:lnTo>
                  <a:pt x="535" y="21"/>
                </a:lnTo>
                <a:lnTo>
                  <a:pt x="488" y="22"/>
                </a:lnTo>
                <a:lnTo>
                  <a:pt x="437" y="22"/>
                </a:lnTo>
                <a:lnTo>
                  <a:pt x="393" y="24"/>
                </a:lnTo>
                <a:lnTo>
                  <a:pt x="350" y="26"/>
                </a:lnTo>
                <a:lnTo>
                  <a:pt x="297" y="27"/>
                </a:lnTo>
                <a:lnTo>
                  <a:pt x="255" y="29"/>
                </a:lnTo>
                <a:lnTo>
                  <a:pt x="236" y="31"/>
                </a:lnTo>
                <a:lnTo>
                  <a:pt x="219" y="33"/>
                </a:lnTo>
                <a:lnTo>
                  <a:pt x="190" y="38"/>
                </a:lnTo>
                <a:lnTo>
                  <a:pt x="110" y="51"/>
                </a:lnTo>
                <a:lnTo>
                  <a:pt x="90" y="55"/>
                </a:lnTo>
                <a:lnTo>
                  <a:pt x="81" y="57"/>
                </a:lnTo>
                <a:lnTo>
                  <a:pt x="61" y="62"/>
                </a:lnTo>
                <a:lnTo>
                  <a:pt x="40" y="68"/>
                </a:lnTo>
                <a:lnTo>
                  <a:pt x="0" y="77"/>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66" name="SMARTPenAnnotation39"/>
          <p:cNvSpPr>
            <a:spLocks/>
          </p:cNvSpPr>
          <p:nvPr/>
        </p:nvSpPr>
        <p:spPr bwMode="auto">
          <a:xfrm>
            <a:off x="2886075" y="2986088"/>
            <a:ext cx="3175" cy="1587"/>
          </a:xfrm>
          <a:custGeom>
            <a:avLst/>
            <a:gdLst/>
            <a:ahLst/>
            <a:cxnLst>
              <a:cxn ang="0">
                <a:pos x="0" y="0"/>
              </a:cxn>
              <a:cxn ang="0">
                <a:pos x="1" y="0"/>
              </a:cxn>
              <a:cxn ang="0">
                <a:pos x="0" y="0"/>
              </a:cxn>
            </a:cxnLst>
            <a:rect l="0" t="0" r="r" b="b"/>
            <a:pathLst>
              <a:path w="2" h="1">
                <a:moveTo>
                  <a:pt x="0" y="0"/>
                </a:moveTo>
                <a:lnTo>
                  <a:pt x="1" y="0"/>
                </a:lnTo>
                <a:lnTo>
                  <a:pt x="0" y="0"/>
                </a:lnTo>
                <a:close/>
              </a:path>
            </a:pathLst>
          </a:custGeom>
          <a:noFill/>
          <a:ln w="38100" cap="flat">
            <a:solidFill>
              <a:srgbClr val="FF0000"/>
            </a:solidFill>
            <a:prstDash val="solid"/>
            <a:round/>
            <a:headEnd/>
            <a:tailEnd/>
          </a:ln>
          <a:effectLst/>
        </p:spPr>
        <p:txBody>
          <a:bodyPr wrap="none" anchor="ctr"/>
          <a:lstStyle/>
          <a:p>
            <a:endParaRPr lang="en-US"/>
          </a:p>
        </p:txBody>
      </p:sp>
      <p:sp>
        <p:nvSpPr>
          <p:cNvPr id="15367" name="SMARTPenAnnotation40"/>
          <p:cNvSpPr>
            <a:spLocks/>
          </p:cNvSpPr>
          <p:nvPr/>
        </p:nvSpPr>
        <p:spPr bwMode="auto">
          <a:xfrm>
            <a:off x="2171700" y="2979738"/>
            <a:ext cx="681038" cy="50800"/>
          </a:xfrm>
          <a:custGeom>
            <a:avLst/>
            <a:gdLst/>
            <a:ahLst/>
            <a:cxnLst>
              <a:cxn ang="0">
                <a:pos x="428" y="0"/>
              </a:cxn>
              <a:cxn ang="0">
                <a:pos x="418" y="2"/>
              </a:cxn>
              <a:cxn ang="0">
                <a:pos x="412" y="3"/>
              </a:cxn>
              <a:cxn ang="0">
                <a:pos x="395" y="6"/>
              </a:cxn>
              <a:cxn ang="0">
                <a:pos x="388" y="7"/>
              </a:cxn>
              <a:cxn ang="0">
                <a:pos x="382" y="7"/>
              </a:cxn>
              <a:cxn ang="0">
                <a:pos x="370" y="8"/>
              </a:cxn>
              <a:cxn ang="0">
                <a:pos x="350" y="8"/>
              </a:cxn>
              <a:cxn ang="0">
                <a:pos x="337" y="8"/>
              </a:cxn>
              <a:cxn ang="0">
                <a:pos x="333" y="7"/>
              </a:cxn>
              <a:cxn ang="0">
                <a:pos x="328" y="6"/>
              </a:cxn>
              <a:cxn ang="0">
                <a:pos x="322" y="5"/>
              </a:cxn>
              <a:cxn ang="0">
                <a:pos x="314" y="5"/>
              </a:cxn>
              <a:cxn ang="0">
                <a:pos x="305" y="5"/>
              </a:cxn>
              <a:cxn ang="0">
                <a:pos x="222" y="4"/>
              </a:cxn>
              <a:cxn ang="0">
                <a:pos x="162" y="4"/>
              </a:cxn>
              <a:cxn ang="0">
                <a:pos x="151" y="5"/>
              </a:cxn>
              <a:cxn ang="0">
                <a:pos x="140" y="5"/>
              </a:cxn>
              <a:cxn ang="0">
                <a:pos x="129" y="6"/>
              </a:cxn>
              <a:cxn ang="0">
                <a:pos x="121" y="8"/>
              </a:cxn>
              <a:cxn ang="0">
                <a:pos x="115" y="9"/>
              </a:cxn>
              <a:cxn ang="0">
                <a:pos x="110" y="10"/>
              </a:cxn>
              <a:cxn ang="0">
                <a:pos x="104" y="11"/>
              </a:cxn>
              <a:cxn ang="0">
                <a:pos x="97" y="12"/>
              </a:cxn>
              <a:cxn ang="0">
                <a:pos x="90" y="12"/>
              </a:cxn>
              <a:cxn ang="0">
                <a:pos x="82" y="13"/>
              </a:cxn>
              <a:cxn ang="0">
                <a:pos x="64" y="15"/>
              </a:cxn>
              <a:cxn ang="0">
                <a:pos x="56" y="16"/>
              </a:cxn>
              <a:cxn ang="0">
                <a:pos x="48" y="18"/>
              </a:cxn>
              <a:cxn ang="0">
                <a:pos x="41" y="19"/>
              </a:cxn>
              <a:cxn ang="0">
                <a:pos x="35" y="21"/>
              </a:cxn>
              <a:cxn ang="0">
                <a:pos x="31" y="22"/>
              </a:cxn>
              <a:cxn ang="0">
                <a:pos x="26" y="24"/>
              </a:cxn>
              <a:cxn ang="0">
                <a:pos x="23" y="25"/>
              </a:cxn>
              <a:cxn ang="0">
                <a:pos x="19" y="25"/>
              </a:cxn>
              <a:cxn ang="0">
                <a:pos x="11" y="26"/>
              </a:cxn>
              <a:cxn ang="0">
                <a:pos x="0" y="31"/>
              </a:cxn>
            </a:cxnLst>
            <a:rect l="0" t="0" r="r" b="b"/>
            <a:pathLst>
              <a:path w="429" h="32">
                <a:moveTo>
                  <a:pt x="428" y="0"/>
                </a:moveTo>
                <a:lnTo>
                  <a:pt x="418" y="2"/>
                </a:lnTo>
                <a:lnTo>
                  <a:pt x="412" y="3"/>
                </a:lnTo>
                <a:lnTo>
                  <a:pt x="395" y="6"/>
                </a:lnTo>
                <a:lnTo>
                  <a:pt x="388" y="7"/>
                </a:lnTo>
                <a:lnTo>
                  <a:pt x="382" y="7"/>
                </a:lnTo>
                <a:lnTo>
                  <a:pt x="370" y="8"/>
                </a:lnTo>
                <a:lnTo>
                  <a:pt x="350" y="8"/>
                </a:lnTo>
                <a:lnTo>
                  <a:pt x="337" y="8"/>
                </a:lnTo>
                <a:lnTo>
                  <a:pt x="333" y="7"/>
                </a:lnTo>
                <a:lnTo>
                  <a:pt x="328" y="6"/>
                </a:lnTo>
                <a:lnTo>
                  <a:pt x="322" y="5"/>
                </a:lnTo>
                <a:lnTo>
                  <a:pt x="314" y="5"/>
                </a:lnTo>
                <a:lnTo>
                  <a:pt x="305" y="5"/>
                </a:lnTo>
                <a:lnTo>
                  <a:pt x="222" y="4"/>
                </a:lnTo>
                <a:lnTo>
                  <a:pt x="162" y="4"/>
                </a:lnTo>
                <a:lnTo>
                  <a:pt x="151" y="5"/>
                </a:lnTo>
                <a:lnTo>
                  <a:pt x="140" y="5"/>
                </a:lnTo>
                <a:lnTo>
                  <a:pt x="129" y="6"/>
                </a:lnTo>
                <a:lnTo>
                  <a:pt x="121" y="8"/>
                </a:lnTo>
                <a:lnTo>
                  <a:pt x="115" y="9"/>
                </a:lnTo>
                <a:lnTo>
                  <a:pt x="110" y="10"/>
                </a:lnTo>
                <a:lnTo>
                  <a:pt x="104" y="11"/>
                </a:lnTo>
                <a:lnTo>
                  <a:pt x="97" y="12"/>
                </a:lnTo>
                <a:lnTo>
                  <a:pt x="90" y="12"/>
                </a:lnTo>
                <a:lnTo>
                  <a:pt x="82" y="13"/>
                </a:lnTo>
                <a:lnTo>
                  <a:pt x="64" y="15"/>
                </a:lnTo>
                <a:lnTo>
                  <a:pt x="56" y="16"/>
                </a:lnTo>
                <a:lnTo>
                  <a:pt x="48" y="18"/>
                </a:lnTo>
                <a:lnTo>
                  <a:pt x="41" y="19"/>
                </a:lnTo>
                <a:lnTo>
                  <a:pt x="35" y="21"/>
                </a:lnTo>
                <a:lnTo>
                  <a:pt x="31" y="22"/>
                </a:lnTo>
                <a:lnTo>
                  <a:pt x="26" y="24"/>
                </a:lnTo>
                <a:lnTo>
                  <a:pt x="23" y="25"/>
                </a:lnTo>
                <a:lnTo>
                  <a:pt x="19" y="25"/>
                </a:lnTo>
                <a:lnTo>
                  <a:pt x="11" y="26"/>
                </a:lnTo>
                <a:lnTo>
                  <a:pt x="0" y="3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68" name="SMARTPenAnnotation41"/>
          <p:cNvSpPr>
            <a:spLocks/>
          </p:cNvSpPr>
          <p:nvPr/>
        </p:nvSpPr>
        <p:spPr bwMode="auto">
          <a:xfrm>
            <a:off x="3094038" y="2951163"/>
            <a:ext cx="2287587" cy="82550"/>
          </a:xfrm>
          <a:custGeom>
            <a:avLst/>
            <a:gdLst/>
            <a:ahLst/>
            <a:cxnLst>
              <a:cxn ang="0">
                <a:pos x="4" y="9"/>
              </a:cxn>
              <a:cxn ang="0">
                <a:pos x="7" y="10"/>
              </a:cxn>
              <a:cxn ang="0">
                <a:pos x="9" y="13"/>
              </a:cxn>
              <a:cxn ang="0">
                <a:pos x="12" y="16"/>
              </a:cxn>
              <a:cxn ang="0">
                <a:pos x="12" y="19"/>
              </a:cxn>
              <a:cxn ang="0">
                <a:pos x="17" y="22"/>
              </a:cxn>
              <a:cxn ang="0">
                <a:pos x="29" y="28"/>
              </a:cxn>
              <a:cxn ang="0">
                <a:pos x="36" y="30"/>
              </a:cxn>
              <a:cxn ang="0">
                <a:pos x="46" y="33"/>
              </a:cxn>
              <a:cxn ang="0">
                <a:pos x="54" y="35"/>
              </a:cxn>
              <a:cxn ang="0">
                <a:pos x="82" y="32"/>
              </a:cxn>
              <a:cxn ang="0">
                <a:pos x="110" y="30"/>
              </a:cxn>
              <a:cxn ang="0">
                <a:pos x="130" y="26"/>
              </a:cxn>
              <a:cxn ang="0">
                <a:pos x="137" y="24"/>
              </a:cxn>
              <a:cxn ang="0">
                <a:pos x="152" y="21"/>
              </a:cxn>
              <a:cxn ang="0">
                <a:pos x="165" y="19"/>
              </a:cxn>
              <a:cxn ang="0">
                <a:pos x="208" y="16"/>
              </a:cxn>
              <a:cxn ang="0">
                <a:pos x="255" y="14"/>
              </a:cxn>
              <a:cxn ang="0">
                <a:pos x="466" y="14"/>
              </a:cxn>
              <a:cxn ang="0">
                <a:pos x="531" y="18"/>
              </a:cxn>
              <a:cxn ang="0">
                <a:pos x="559" y="20"/>
              </a:cxn>
              <a:cxn ang="0">
                <a:pos x="604" y="23"/>
              </a:cxn>
              <a:cxn ang="0">
                <a:pos x="636" y="27"/>
              </a:cxn>
              <a:cxn ang="0">
                <a:pos x="691" y="32"/>
              </a:cxn>
              <a:cxn ang="0">
                <a:pos x="731" y="35"/>
              </a:cxn>
              <a:cxn ang="0">
                <a:pos x="790" y="37"/>
              </a:cxn>
              <a:cxn ang="0">
                <a:pos x="814" y="39"/>
              </a:cxn>
              <a:cxn ang="0">
                <a:pos x="899" y="44"/>
              </a:cxn>
              <a:cxn ang="0">
                <a:pos x="957" y="48"/>
              </a:cxn>
              <a:cxn ang="0">
                <a:pos x="1032" y="49"/>
              </a:cxn>
              <a:cxn ang="0">
                <a:pos x="1042" y="51"/>
              </a:cxn>
              <a:cxn ang="0">
                <a:pos x="1117" y="49"/>
              </a:cxn>
              <a:cxn ang="0">
                <a:pos x="1132" y="47"/>
              </a:cxn>
              <a:cxn ang="0">
                <a:pos x="1158" y="45"/>
              </a:cxn>
              <a:cxn ang="0">
                <a:pos x="1169" y="42"/>
              </a:cxn>
              <a:cxn ang="0">
                <a:pos x="1181" y="38"/>
              </a:cxn>
              <a:cxn ang="0">
                <a:pos x="1204" y="35"/>
              </a:cxn>
              <a:cxn ang="0">
                <a:pos x="1217" y="32"/>
              </a:cxn>
              <a:cxn ang="0">
                <a:pos x="1229" y="30"/>
              </a:cxn>
              <a:cxn ang="0">
                <a:pos x="1249" y="25"/>
              </a:cxn>
              <a:cxn ang="0">
                <a:pos x="1305" y="12"/>
              </a:cxn>
              <a:cxn ang="0">
                <a:pos x="1322" y="10"/>
              </a:cxn>
              <a:cxn ang="0">
                <a:pos x="1330" y="8"/>
              </a:cxn>
              <a:cxn ang="0">
                <a:pos x="1340" y="5"/>
              </a:cxn>
              <a:cxn ang="0">
                <a:pos x="1362" y="2"/>
              </a:cxn>
              <a:cxn ang="0">
                <a:pos x="1412" y="0"/>
              </a:cxn>
            </a:cxnLst>
            <a:rect l="0" t="0" r="r" b="b"/>
            <a:pathLst>
              <a:path w="1441" h="52">
                <a:moveTo>
                  <a:pt x="0" y="9"/>
                </a:moveTo>
                <a:lnTo>
                  <a:pt x="4" y="9"/>
                </a:lnTo>
                <a:lnTo>
                  <a:pt x="6" y="9"/>
                </a:lnTo>
                <a:lnTo>
                  <a:pt x="7" y="10"/>
                </a:lnTo>
                <a:lnTo>
                  <a:pt x="8" y="12"/>
                </a:lnTo>
                <a:lnTo>
                  <a:pt x="9" y="13"/>
                </a:lnTo>
                <a:lnTo>
                  <a:pt x="11" y="15"/>
                </a:lnTo>
                <a:lnTo>
                  <a:pt x="12" y="16"/>
                </a:lnTo>
                <a:lnTo>
                  <a:pt x="12" y="18"/>
                </a:lnTo>
                <a:lnTo>
                  <a:pt x="12" y="19"/>
                </a:lnTo>
                <a:lnTo>
                  <a:pt x="14" y="21"/>
                </a:lnTo>
                <a:lnTo>
                  <a:pt x="17" y="22"/>
                </a:lnTo>
                <a:lnTo>
                  <a:pt x="23" y="25"/>
                </a:lnTo>
                <a:lnTo>
                  <a:pt x="29" y="28"/>
                </a:lnTo>
                <a:lnTo>
                  <a:pt x="32" y="29"/>
                </a:lnTo>
                <a:lnTo>
                  <a:pt x="36" y="30"/>
                </a:lnTo>
                <a:lnTo>
                  <a:pt x="39" y="31"/>
                </a:lnTo>
                <a:lnTo>
                  <a:pt x="46" y="33"/>
                </a:lnTo>
                <a:lnTo>
                  <a:pt x="52" y="34"/>
                </a:lnTo>
                <a:lnTo>
                  <a:pt x="54" y="35"/>
                </a:lnTo>
                <a:lnTo>
                  <a:pt x="65" y="34"/>
                </a:lnTo>
                <a:lnTo>
                  <a:pt x="82" y="32"/>
                </a:lnTo>
                <a:lnTo>
                  <a:pt x="105" y="31"/>
                </a:lnTo>
                <a:lnTo>
                  <a:pt x="110" y="30"/>
                </a:lnTo>
                <a:lnTo>
                  <a:pt x="114" y="29"/>
                </a:lnTo>
                <a:lnTo>
                  <a:pt x="130" y="26"/>
                </a:lnTo>
                <a:lnTo>
                  <a:pt x="133" y="25"/>
                </a:lnTo>
                <a:lnTo>
                  <a:pt x="137" y="24"/>
                </a:lnTo>
                <a:lnTo>
                  <a:pt x="149" y="22"/>
                </a:lnTo>
                <a:lnTo>
                  <a:pt x="152" y="21"/>
                </a:lnTo>
                <a:lnTo>
                  <a:pt x="155" y="20"/>
                </a:lnTo>
                <a:lnTo>
                  <a:pt x="165" y="19"/>
                </a:lnTo>
                <a:lnTo>
                  <a:pt x="200" y="17"/>
                </a:lnTo>
                <a:lnTo>
                  <a:pt x="208" y="16"/>
                </a:lnTo>
                <a:lnTo>
                  <a:pt x="217" y="15"/>
                </a:lnTo>
                <a:lnTo>
                  <a:pt x="255" y="14"/>
                </a:lnTo>
                <a:lnTo>
                  <a:pt x="430" y="13"/>
                </a:lnTo>
                <a:lnTo>
                  <a:pt x="466" y="14"/>
                </a:lnTo>
                <a:lnTo>
                  <a:pt x="477" y="15"/>
                </a:lnTo>
                <a:lnTo>
                  <a:pt x="531" y="18"/>
                </a:lnTo>
                <a:lnTo>
                  <a:pt x="542" y="19"/>
                </a:lnTo>
                <a:lnTo>
                  <a:pt x="559" y="20"/>
                </a:lnTo>
                <a:lnTo>
                  <a:pt x="590" y="22"/>
                </a:lnTo>
                <a:lnTo>
                  <a:pt x="604" y="23"/>
                </a:lnTo>
                <a:lnTo>
                  <a:pt x="612" y="24"/>
                </a:lnTo>
                <a:lnTo>
                  <a:pt x="636" y="27"/>
                </a:lnTo>
                <a:lnTo>
                  <a:pt x="652" y="29"/>
                </a:lnTo>
                <a:lnTo>
                  <a:pt x="691" y="32"/>
                </a:lnTo>
                <a:lnTo>
                  <a:pt x="701" y="33"/>
                </a:lnTo>
                <a:lnTo>
                  <a:pt x="731" y="35"/>
                </a:lnTo>
                <a:lnTo>
                  <a:pt x="771" y="35"/>
                </a:lnTo>
                <a:lnTo>
                  <a:pt x="790" y="37"/>
                </a:lnTo>
                <a:lnTo>
                  <a:pt x="798" y="38"/>
                </a:lnTo>
                <a:lnTo>
                  <a:pt x="814" y="39"/>
                </a:lnTo>
                <a:lnTo>
                  <a:pt x="854" y="40"/>
                </a:lnTo>
                <a:lnTo>
                  <a:pt x="899" y="44"/>
                </a:lnTo>
                <a:lnTo>
                  <a:pt x="927" y="47"/>
                </a:lnTo>
                <a:lnTo>
                  <a:pt x="957" y="48"/>
                </a:lnTo>
                <a:lnTo>
                  <a:pt x="1017" y="49"/>
                </a:lnTo>
                <a:lnTo>
                  <a:pt x="1032" y="49"/>
                </a:lnTo>
                <a:lnTo>
                  <a:pt x="1037" y="50"/>
                </a:lnTo>
                <a:lnTo>
                  <a:pt x="1042" y="51"/>
                </a:lnTo>
                <a:lnTo>
                  <a:pt x="1078" y="50"/>
                </a:lnTo>
                <a:lnTo>
                  <a:pt x="1117" y="49"/>
                </a:lnTo>
                <a:lnTo>
                  <a:pt x="1126" y="48"/>
                </a:lnTo>
                <a:lnTo>
                  <a:pt x="1132" y="47"/>
                </a:lnTo>
                <a:lnTo>
                  <a:pt x="1146" y="45"/>
                </a:lnTo>
                <a:lnTo>
                  <a:pt x="1158" y="45"/>
                </a:lnTo>
                <a:lnTo>
                  <a:pt x="1163" y="44"/>
                </a:lnTo>
                <a:lnTo>
                  <a:pt x="1169" y="42"/>
                </a:lnTo>
                <a:lnTo>
                  <a:pt x="1175" y="40"/>
                </a:lnTo>
                <a:lnTo>
                  <a:pt x="1181" y="38"/>
                </a:lnTo>
                <a:lnTo>
                  <a:pt x="1199" y="36"/>
                </a:lnTo>
                <a:lnTo>
                  <a:pt x="1204" y="35"/>
                </a:lnTo>
                <a:lnTo>
                  <a:pt x="1209" y="33"/>
                </a:lnTo>
                <a:lnTo>
                  <a:pt x="1217" y="32"/>
                </a:lnTo>
                <a:lnTo>
                  <a:pt x="1225" y="31"/>
                </a:lnTo>
                <a:lnTo>
                  <a:pt x="1229" y="30"/>
                </a:lnTo>
                <a:lnTo>
                  <a:pt x="1238" y="28"/>
                </a:lnTo>
                <a:lnTo>
                  <a:pt x="1249" y="25"/>
                </a:lnTo>
                <a:lnTo>
                  <a:pt x="1278" y="18"/>
                </a:lnTo>
                <a:lnTo>
                  <a:pt x="1305" y="12"/>
                </a:lnTo>
                <a:lnTo>
                  <a:pt x="1312" y="11"/>
                </a:lnTo>
                <a:lnTo>
                  <a:pt x="1322" y="10"/>
                </a:lnTo>
                <a:lnTo>
                  <a:pt x="1326" y="9"/>
                </a:lnTo>
                <a:lnTo>
                  <a:pt x="1330" y="8"/>
                </a:lnTo>
                <a:lnTo>
                  <a:pt x="1334" y="6"/>
                </a:lnTo>
                <a:lnTo>
                  <a:pt x="1340" y="5"/>
                </a:lnTo>
                <a:lnTo>
                  <a:pt x="1348" y="4"/>
                </a:lnTo>
                <a:lnTo>
                  <a:pt x="1362" y="2"/>
                </a:lnTo>
                <a:lnTo>
                  <a:pt x="1383" y="1"/>
                </a:lnTo>
                <a:lnTo>
                  <a:pt x="1412" y="0"/>
                </a:lnTo>
                <a:lnTo>
                  <a:pt x="1440" y="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69" name="SMARTPenAnnotation42"/>
          <p:cNvSpPr>
            <a:spLocks/>
          </p:cNvSpPr>
          <p:nvPr/>
        </p:nvSpPr>
        <p:spPr bwMode="auto">
          <a:xfrm>
            <a:off x="2593975" y="3443288"/>
            <a:ext cx="1458913" cy="38100"/>
          </a:xfrm>
          <a:custGeom>
            <a:avLst/>
            <a:gdLst/>
            <a:ahLst/>
            <a:cxnLst>
              <a:cxn ang="0">
                <a:pos x="2" y="2"/>
              </a:cxn>
              <a:cxn ang="0">
                <a:pos x="4" y="4"/>
              </a:cxn>
              <a:cxn ang="0">
                <a:pos x="10" y="4"/>
              </a:cxn>
              <a:cxn ang="0">
                <a:pos x="13" y="6"/>
              </a:cxn>
              <a:cxn ang="0">
                <a:pos x="16" y="8"/>
              </a:cxn>
              <a:cxn ang="0">
                <a:pos x="21" y="9"/>
              </a:cxn>
              <a:cxn ang="0">
                <a:pos x="31" y="9"/>
              </a:cxn>
              <a:cxn ang="0">
                <a:pos x="35" y="11"/>
              </a:cxn>
              <a:cxn ang="0">
                <a:pos x="41" y="13"/>
              </a:cxn>
              <a:cxn ang="0">
                <a:pos x="55" y="13"/>
              </a:cxn>
              <a:cxn ang="0">
                <a:pos x="58" y="15"/>
              </a:cxn>
              <a:cxn ang="0">
                <a:pos x="61" y="17"/>
              </a:cxn>
              <a:cxn ang="0">
                <a:pos x="71" y="18"/>
              </a:cxn>
              <a:cxn ang="0">
                <a:pos x="83" y="18"/>
              </a:cxn>
              <a:cxn ang="0">
                <a:pos x="91" y="20"/>
              </a:cxn>
              <a:cxn ang="0">
                <a:pos x="100" y="22"/>
              </a:cxn>
              <a:cxn ang="0">
                <a:pos x="144" y="22"/>
              </a:cxn>
              <a:cxn ang="0">
                <a:pos x="196" y="22"/>
              </a:cxn>
              <a:cxn ang="0">
                <a:pos x="208" y="20"/>
              </a:cxn>
              <a:cxn ang="0">
                <a:pos x="224" y="19"/>
              </a:cxn>
              <a:cxn ang="0">
                <a:pos x="342" y="18"/>
              </a:cxn>
              <a:cxn ang="0">
                <a:pos x="360" y="17"/>
              </a:cxn>
              <a:cxn ang="0">
                <a:pos x="379" y="15"/>
              </a:cxn>
              <a:cxn ang="0">
                <a:pos x="400" y="14"/>
              </a:cxn>
              <a:cxn ang="0">
                <a:pos x="409" y="16"/>
              </a:cxn>
              <a:cxn ang="0">
                <a:pos x="417" y="17"/>
              </a:cxn>
              <a:cxn ang="0">
                <a:pos x="456" y="18"/>
              </a:cxn>
              <a:cxn ang="0">
                <a:pos x="493" y="18"/>
              </a:cxn>
              <a:cxn ang="0">
                <a:pos x="514" y="20"/>
              </a:cxn>
              <a:cxn ang="0">
                <a:pos x="555" y="22"/>
              </a:cxn>
              <a:cxn ang="0">
                <a:pos x="831" y="23"/>
              </a:cxn>
              <a:cxn ang="0">
                <a:pos x="838" y="21"/>
              </a:cxn>
              <a:cxn ang="0">
                <a:pos x="843" y="19"/>
              </a:cxn>
              <a:cxn ang="0">
                <a:pos x="849" y="19"/>
              </a:cxn>
              <a:cxn ang="0">
                <a:pos x="864" y="20"/>
              </a:cxn>
            </a:cxnLst>
            <a:rect l="0" t="0" r="r" b="b"/>
            <a:pathLst>
              <a:path w="919" h="24">
                <a:moveTo>
                  <a:pt x="0" y="0"/>
                </a:moveTo>
                <a:lnTo>
                  <a:pt x="2" y="2"/>
                </a:lnTo>
                <a:lnTo>
                  <a:pt x="3" y="3"/>
                </a:lnTo>
                <a:lnTo>
                  <a:pt x="4" y="4"/>
                </a:lnTo>
                <a:lnTo>
                  <a:pt x="9" y="4"/>
                </a:lnTo>
                <a:lnTo>
                  <a:pt x="10" y="4"/>
                </a:lnTo>
                <a:lnTo>
                  <a:pt x="12" y="5"/>
                </a:lnTo>
                <a:lnTo>
                  <a:pt x="13" y="6"/>
                </a:lnTo>
                <a:lnTo>
                  <a:pt x="15" y="7"/>
                </a:lnTo>
                <a:lnTo>
                  <a:pt x="16" y="8"/>
                </a:lnTo>
                <a:lnTo>
                  <a:pt x="18" y="8"/>
                </a:lnTo>
                <a:lnTo>
                  <a:pt x="21" y="9"/>
                </a:lnTo>
                <a:lnTo>
                  <a:pt x="29" y="9"/>
                </a:lnTo>
                <a:lnTo>
                  <a:pt x="31" y="9"/>
                </a:lnTo>
                <a:lnTo>
                  <a:pt x="33" y="10"/>
                </a:lnTo>
                <a:lnTo>
                  <a:pt x="35" y="11"/>
                </a:lnTo>
                <a:lnTo>
                  <a:pt x="38" y="12"/>
                </a:lnTo>
                <a:lnTo>
                  <a:pt x="41" y="13"/>
                </a:lnTo>
                <a:lnTo>
                  <a:pt x="48" y="13"/>
                </a:lnTo>
                <a:lnTo>
                  <a:pt x="55" y="13"/>
                </a:lnTo>
                <a:lnTo>
                  <a:pt x="56" y="14"/>
                </a:lnTo>
                <a:lnTo>
                  <a:pt x="58" y="15"/>
                </a:lnTo>
                <a:lnTo>
                  <a:pt x="59" y="16"/>
                </a:lnTo>
                <a:lnTo>
                  <a:pt x="61" y="17"/>
                </a:lnTo>
                <a:lnTo>
                  <a:pt x="64" y="17"/>
                </a:lnTo>
                <a:lnTo>
                  <a:pt x="71" y="18"/>
                </a:lnTo>
                <a:lnTo>
                  <a:pt x="80" y="18"/>
                </a:lnTo>
                <a:lnTo>
                  <a:pt x="83" y="18"/>
                </a:lnTo>
                <a:lnTo>
                  <a:pt x="87" y="19"/>
                </a:lnTo>
                <a:lnTo>
                  <a:pt x="91" y="20"/>
                </a:lnTo>
                <a:lnTo>
                  <a:pt x="95" y="21"/>
                </a:lnTo>
                <a:lnTo>
                  <a:pt x="100" y="22"/>
                </a:lnTo>
                <a:lnTo>
                  <a:pt x="116" y="22"/>
                </a:lnTo>
                <a:lnTo>
                  <a:pt x="144" y="22"/>
                </a:lnTo>
                <a:lnTo>
                  <a:pt x="191" y="23"/>
                </a:lnTo>
                <a:lnTo>
                  <a:pt x="196" y="22"/>
                </a:lnTo>
                <a:lnTo>
                  <a:pt x="201" y="21"/>
                </a:lnTo>
                <a:lnTo>
                  <a:pt x="208" y="20"/>
                </a:lnTo>
                <a:lnTo>
                  <a:pt x="215" y="19"/>
                </a:lnTo>
                <a:lnTo>
                  <a:pt x="224" y="19"/>
                </a:lnTo>
                <a:lnTo>
                  <a:pt x="244" y="18"/>
                </a:lnTo>
                <a:lnTo>
                  <a:pt x="342" y="18"/>
                </a:lnTo>
                <a:lnTo>
                  <a:pt x="350" y="18"/>
                </a:lnTo>
                <a:lnTo>
                  <a:pt x="360" y="17"/>
                </a:lnTo>
                <a:lnTo>
                  <a:pt x="370" y="16"/>
                </a:lnTo>
                <a:lnTo>
                  <a:pt x="379" y="15"/>
                </a:lnTo>
                <a:lnTo>
                  <a:pt x="387" y="14"/>
                </a:lnTo>
                <a:lnTo>
                  <a:pt x="400" y="14"/>
                </a:lnTo>
                <a:lnTo>
                  <a:pt x="405" y="15"/>
                </a:lnTo>
                <a:lnTo>
                  <a:pt x="409" y="16"/>
                </a:lnTo>
                <a:lnTo>
                  <a:pt x="413" y="17"/>
                </a:lnTo>
                <a:lnTo>
                  <a:pt x="417" y="17"/>
                </a:lnTo>
                <a:lnTo>
                  <a:pt x="430" y="18"/>
                </a:lnTo>
                <a:lnTo>
                  <a:pt x="456" y="18"/>
                </a:lnTo>
                <a:lnTo>
                  <a:pt x="483" y="18"/>
                </a:lnTo>
                <a:lnTo>
                  <a:pt x="493" y="18"/>
                </a:lnTo>
                <a:lnTo>
                  <a:pt x="504" y="19"/>
                </a:lnTo>
                <a:lnTo>
                  <a:pt x="514" y="20"/>
                </a:lnTo>
                <a:lnTo>
                  <a:pt x="527" y="21"/>
                </a:lnTo>
                <a:lnTo>
                  <a:pt x="555" y="22"/>
                </a:lnTo>
                <a:lnTo>
                  <a:pt x="658" y="22"/>
                </a:lnTo>
                <a:lnTo>
                  <a:pt x="831" y="23"/>
                </a:lnTo>
                <a:lnTo>
                  <a:pt x="835" y="22"/>
                </a:lnTo>
                <a:lnTo>
                  <a:pt x="838" y="21"/>
                </a:lnTo>
                <a:lnTo>
                  <a:pt x="840" y="20"/>
                </a:lnTo>
                <a:lnTo>
                  <a:pt x="843" y="19"/>
                </a:lnTo>
                <a:lnTo>
                  <a:pt x="846" y="19"/>
                </a:lnTo>
                <a:lnTo>
                  <a:pt x="849" y="19"/>
                </a:lnTo>
                <a:lnTo>
                  <a:pt x="855" y="19"/>
                </a:lnTo>
                <a:lnTo>
                  <a:pt x="864" y="20"/>
                </a:lnTo>
                <a:lnTo>
                  <a:pt x="918" y="18"/>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0" name="SMARTPenAnnotation43"/>
          <p:cNvSpPr>
            <a:spLocks/>
          </p:cNvSpPr>
          <p:nvPr/>
        </p:nvSpPr>
        <p:spPr bwMode="auto">
          <a:xfrm>
            <a:off x="4257675" y="3479800"/>
            <a:ext cx="1281113" cy="79375"/>
          </a:xfrm>
          <a:custGeom>
            <a:avLst/>
            <a:gdLst/>
            <a:ahLst/>
            <a:cxnLst>
              <a:cxn ang="0">
                <a:pos x="2" y="0"/>
              </a:cxn>
              <a:cxn ang="0">
                <a:pos x="5" y="1"/>
              </a:cxn>
              <a:cxn ang="0">
                <a:pos x="8" y="3"/>
              </a:cxn>
              <a:cxn ang="0">
                <a:pos x="23" y="4"/>
              </a:cxn>
              <a:cxn ang="0">
                <a:pos x="31" y="6"/>
              </a:cxn>
              <a:cxn ang="0">
                <a:pos x="52" y="10"/>
              </a:cxn>
              <a:cxn ang="0">
                <a:pos x="71" y="13"/>
              </a:cxn>
              <a:cxn ang="0">
                <a:pos x="76" y="15"/>
              </a:cxn>
              <a:cxn ang="0">
                <a:pos x="96" y="18"/>
              </a:cxn>
              <a:cxn ang="0">
                <a:pos x="100" y="20"/>
              </a:cxn>
              <a:cxn ang="0">
                <a:pos x="131" y="22"/>
              </a:cxn>
              <a:cxn ang="0">
                <a:pos x="177" y="27"/>
              </a:cxn>
              <a:cxn ang="0">
                <a:pos x="183" y="29"/>
              </a:cxn>
              <a:cxn ang="0">
                <a:pos x="204" y="34"/>
              </a:cxn>
              <a:cxn ang="0">
                <a:pos x="236" y="37"/>
              </a:cxn>
              <a:cxn ang="0">
                <a:pos x="255" y="39"/>
              </a:cxn>
              <a:cxn ang="0">
                <a:pos x="279" y="41"/>
              </a:cxn>
              <a:cxn ang="0">
                <a:pos x="303" y="44"/>
              </a:cxn>
              <a:cxn ang="0">
                <a:pos x="315" y="46"/>
              </a:cxn>
              <a:cxn ang="0">
                <a:pos x="331" y="48"/>
              </a:cxn>
              <a:cxn ang="0">
                <a:pos x="367" y="49"/>
              </a:cxn>
              <a:cxn ang="0">
                <a:pos x="430" y="43"/>
              </a:cxn>
              <a:cxn ang="0">
                <a:pos x="480" y="38"/>
              </a:cxn>
              <a:cxn ang="0">
                <a:pos x="523" y="33"/>
              </a:cxn>
              <a:cxn ang="0">
                <a:pos x="538" y="31"/>
              </a:cxn>
              <a:cxn ang="0">
                <a:pos x="549" y="29"/>
              </a:cxn>
              <a:cxn ang="0">
                <a:pos x="582" y="26"/>
              </a:cxn>
              <a:cxn ang="0">
                <a:pos x="593" y="24"/>
              </a:cxn>
              <a:cxn ang="0">
                <a:pos x="622" y="20"/>
              </a:cxn>
              <a:cxn ang="0">
                <a:pos x="649" y="18"/>
              </a:cxn>
              <a:cxn ang="0">
                <a:pos x="700" y="16"/>
              </a:cxn>
              <a:cxn ang="0">
                <a:pos x="761" y="13"/>
              </a:cxn>
            </a:cxnLst>
            <a:rect l="0" t="0" r="r" b="b"/>
            <a:pathLst>
              <a:path w="807" h="50">
                <a:moveTo>
                  <a:pt x="0" y="0"/>
                </a:moveTo>
                <a:lnTo>
                  <a:pt x="2" y="0"/>
                </a:lnTo>
                <a:lnTo>
                  <a:pt x="4" y="0"/>
                </a:lnTo>
                <a:lnTo>
                  <a:pt x="5" y="1"/>
                </a:lnTo>
                <a:lnTo>
                  <a:pt x="6" y="2"/>
                </a:lnTo>
                <a:lnTo>
                  <a:pt x="8" y="3"/>
                </a:lnTo>
                <a:lnTo>
                  <a:pt x="11" y="3"/>
                </a:lnTo>
                <a:lnTo>
                  <a:pt x="23" y="4"/>
                </a:lnTo>
                <a:lnTo>
                  <a:pt x="27" y="5"/>
                </a:lnTo>
                <a:lnTo>
                  <a:pt x="31" y="6"/>
                </a:lnTo>
                <a:lnTo>
                  <a:pt x="44" y="9"/>
                </a:lnTo>
                <a:lnTo>
                  <a:pt x="52" y="10"/>
                </a:lnTo>
                <a:lnTo>
                  <a:pt x="63" y="12"/>
                </a:lnTo>
                <a:lnTo>
                  <a:pt x="71" y="13"/>
                </a:lnTo>
                <a:lnTo>
                  <a:pt x="74" y="14"/>
                </a:lnTo>
                <a:lnTo>
                  <a:pt x="76" y="15"/>
                </a:lnTo>
                <a:lnTo>
                  <a:pt x="82" y="16"/>
                </a:lnTo>
                <a:lnTo>
                  <a:pt x="96" y="18"/>
                </a:lnTo>
                <a:lnTo>
                  <a:pt x="98" y="19"/>
                </a:lnTo>
                <a:lnTo>
                  <a:pt x="100" y="20"/>
                </a:lnTo>
                <a:lnTo>
                  <a:pt x="107" y="21"/>
                </a:lnTo>
                <a:lnTo>
                  <a:pt x="131" y="22"/>
                </a:lnTo>
                <a:lnTo>
                  <a:pt x="149" y="25"/>
                </a:lnTo>
                <a:lnTo>
                  <a:pt x="177" y="27"/>
                </a:lnTo>
                <a:lnTo>
                  <a:pt x="180" y="28"/>
                </a:lnTo>
                <a:lnTo>
                  <a:pt x="183" y="29"/>
                </a:lnTo>
                <a:lnTo>
                  <a:pt x="194" y="33"/>
                </a:lnTo>
                <a:lnTo>
                  <a:pt x="204" y="34"/>
                </a:lnTo>
                <a:lnTo>
                  <a:pt x="224" y="35"/>
                </a:lnTo>
                <a:lnTo>
                  <a:pt x="236" y="37"/>
                </a:lnTo>
                <a:lnTo>
                  <a:pt x="243" y="38"/>
                </a:lnTo>
                <a:lnTo>
                  <a:pt x="255" y="39"/>
                </a:lnTo>
                <a:lnTo>
                  <a:pt x="276" y="40"/>
                </a:lnTo>
                <a:lnTo>
                  <a:pt x="279" y="41"/>
                </a:lnTo>
                <a:lnTo>
                  <a:pt x="282" y="42"/>
                </a:lnTo>
                <a:lnTo>
                  <a:pt x="303" y="44"/>
                </a:lnTo>
                <a:lnTo>
                  <a:pt x="310" y="45"/>
                </a:lnTo>
                <a:lnTo>
                  <a:pt x="315" y="46"/>
                </a:lnTo>
                <a:lnTo>
                  <a:pt x="319" y="47"/>
                </a:lnTo>
                <a:lnTo>
                  <a:pt x="331" y="48"/>
                </a:lnTo>
                <a:lnTo>
                  <a:pt x="352" y="49"/>
                </a:lnTo>
                <a:lnTo>
                  <a:pt x="367" y="49"/>
                </a:lnTo>
                <a:lnTo>
                  <a:pt x="379" y="48"/>
                </a:lnTo>
                <a:lnTo>
                  <a:pt x="430" y="43"/>
                </a:lnTo>
                <a:lnTo>
                  <a:pt x="450" y="41"/>
                </a:lnTo>
                <a:lnTo>
                  <a:pt x="480" y="38"/>
                </a:lnTo>
                <a:lnTo>
                  <a:pt x="512" y="34"/>
                </a:lnTo>
                <a:lnTo>
                  <a:pt x="523" y="33"/>
                </a:lnTo>
                <a:lnTo>
                  <a:pt x="532" y="32"/>
                </a:lnTo>
                <a:lnTo>
                  <a:pt x="538" y="31"/>
                </a:lnTo>
                <a:lnTo>
                  <a:pt x="544" y="30"/>
                </a:lnTo>
                <a:lnTo>
                  <a:pt x="549" y="29"/>
                </a:lnTo>
                <a:lnTo>
                  <a:pt x="565" y="28"/>
                </a:lnTo>
                <a:lnTo>
                  <a:pt x="582" y="26"/>
                </a:lnTo>
                <a:lnTo>
                  <a:pt x="588" y="25"/>
                </a:lnTo>
                <a:lnTo>
                  <a:pt x="593" y="24"/>
                </a:lnTo>
                <a:lnTo>
                  <a:pt x="601" y="23"/>
                </a:lnTo>
                <a:lnTo>
                  <a:pt x="622" y="20"/>
                </a:lnTo>
                <a:lnTo>
                  <a:pt x="630" y="19"/>
                </a:lnTo>
                <a:lnTo>
                  <a:pt x="649" y="18"/>
                </a:lnTo>
                <a:lnTo>
                  <a:pt x="668" y="18"/>
                </a:lnTo>
                <a:lnTo>
                  <a:pt x="700" y="16"/>
                </a:lnTo>
                <a:lnTo>
                  <a:pt x="743" y="14"/>
                </a:lnTo>
                <a:lnTo>
                  <a:pt x="761" y="13"/>
                </a:lnTo>
                <a:lnTo>
                  <a:pt x="806" y="1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1" name="SMARTPenAnnotation44"/>
          <p:cNvSpPr>
            <a:spLocks/>
          </p:cNvSpPr>
          <p:nvPr/>
        </p:nvSpPr>
        <p:spPr bwMode="auto">
          <a:xfrm>
            <a:off x="1485900" y="4451350"/>
            <a:ext cx="1273175" cy="73025"/>
          </a:xfrm>
          <a:custGeom>
            <a:avLst/>
            <a:gdLst/>
            <a:ahLst/>
            <a:cxnLst>
              <a:cxn ang="0">
                <a:pos x="0" y="0"/>
              </a:cxn>
              <a:cxn ang="0">
                <a:pos x="49" y="0"/>
              </a:cxn>
              <a:cxn ang="0">
                <a:pos x="55" y="1"/>
              </a:cxn>
              <a:cxn ang="0">
                <a:pos x="57" y="2"/>
              </a:cxn>
              <a:cxn ang="0">
                <a:pos x="60" y="3"/>
              </a:cxn>
              <a:cxn ang="0">
                <a:pos x="63" y="4"/>
              </a:cxn>
              <a:cxn ang="0">
                <a:pos x="66" y="6"/>
              </a:cxn>
              <a:cxn ang="0">
                <a:pos x="69" y="7"/>
              </a:cxn>
              <a:cxn ang="0">
                <a:pos x="78" y="8"/>
              </a:cxn>
              <a:cxn ang="0">
                <a:pos x="84" y="8"/>
              </a:cxn>
              <a:cxn ang="0">
                <a:pos x="87" y="9"/>
              </a:cxn>
              <a:cxn ang="0">
                <a:pos x="89" y="10"/>
              </a:cxn>
              <a:cxn ang="0">
                <a:pos x="91" y="11"/>
              </a:cxn>
              <a:cxn ang="0">
                <a:pos x="95" y="12"/>
              </a:cxn>
              <a:cxn ang="0">
                <a:pos x="98" y="12"/>
              </a:cxn>
              <a:cxn ang="0">
                <a:pos x="103" y="14"/>
              </a:cxn>
              <a:cxn ang="0">
                <a:pos x="140" y="23"/>
              </a:cxn>
              <a:cxn ang="0">
                <a:pos x="145" y="24"/>
              </a:cxn>
              <a:cxn ang="0">
                <a:pos x="151" y="25"/>
              </a:cxn>
              <a:cxn ang="0">
                <a:pos x="163" y="27"/>
              </a:cxn>
              <a:cxn ang="0">
                <a:pos x="166" y="28"/>
              </a:cxn>
              <a:cxn ang="0">
                <a:pos x="169" y="29"/>
              </a:cxn>
              <a:cxn ang="0">
                <a:pos x="177" y="30"/>
              </a:cxn>
              <a:cxn ang="0">
                <a:pos x="185" y="31"/>
              </a:cxn>
              <a:cxn ang="0">
                <a:pos x="189" y="32"/>
              </a:cxn>
              <a:cxn ang="0">
                <a:pos x="194" y="33"/>
              </a:cxn>
              <a:cxn ang="0">
                <a:pos x="204" y="34"/>
              </a:cxn>
              <a:cxn ang="0">
                <a:pos x="216" y="36"/>
              </a:cxn>
              <a:cxn ang="0">
                <a:pos x="222" y="37"/>
              </a:cxn>
              <a:cxn ang="0">
                <a:pos x="229" y="38"/>
              </a:cxn>
              <a:cxn ang="0">
                <a:pos x="241" y="39"/>
              </a:cxn>
              <a:cxn ang="0">
                <a:pos x="275" y="42"/>
              </a:cxn>
              <a:cxn ang="0">
                <a:pos x="291" y="43"/>
              </a:cxn>
              <a:cxn ang="0">
                <a:pos x="319" y="44"/>
              </a:cxn>
              <a:cxn ang="0">
                <a:pos x="352" y="44"/>
              </a:cxn>
              <a:cxn ang="0">
                <a:pos x="473" y="45"/>
              </a:cxn>
              <a:cxn ang="0">
                <a:pos x="488" y="43"/>
              </a:cxn>
              <a:cxn ang="0">
                <a:pos x="496" y="42"/>
              </a:cxn>
              <a:cxn ang="0">
                <a:pos x="520" y="41"/>
              </a:cxn>
              <a:cxn ang="0">
                <a:pos x="545" y="40"/>
              </a:cxn>
              <a:cxn ang="0">
                <a:pos x="554" y="39"/>
              </a:cxn>
              <a:cxn ang="0">
                <a:pos x="561" y="38"/>
              </a:cxn>
              <a:cxn ang="0">
                <a:pos x="584" y="35"/>
              </a:cxn>
              <a:cxn ang="0">
                <a:pos x="598" y="34"/>
              </a:cxn>
              <a:cxn ang="0">
                <a:pos x="613" y="33"/>
              </a:cxn>
              <a:cxn ang="0">
                <a:pos x="628" y="32"/>
              </a:cxn>
              <a:cxn ang="0">
                <a:pos x="659" y="32"/>
              </a:cxn>
              <a:cxn ang="0">
                <a:pos x="737" y="31"/>
              </a:cxn>
              <a:cxn ang="0">
                <a:pos x="751" y="32"/>
              </a:cxn>
              <a:cxn ang="0">
                <a:pos x="763" y="32"/>
              </a:cxn>
              <a:cxn ang="0">
                <a:pos x="788" y="35"/>
              </a:cxn>
              <a:cxn ang="0">
                <a:pos x="801" y="36"/>
              </a:cxn>
            </a:cxnLst>
            <a:rect l="0" t="0" r="r" b="b"/>
            <a:pathLst>
              <a:path w="802" h="46">
                <a:moveTo>
                  <a:pt x="0" y="0"/>
                </a:moveTo>
                <a:lnTo>
                  <a:pt x="49" y="0"/>
                </a:lnTo>
                <a:lnTo>
                  <a:pt x="55" y="1"/>
                </a:lnTo>
                <a:lnTo>
                  <a:pt x="57" y="2"/>
                </a:lnTo>
                <a:lnTo>
                  <a:pt x="60" y="3"/>
                </a:lnTo>
                <a:lnTo>
                  <a:pt x="63" y="4"/>
                </a:lnTo>
                <a:lnTo>
                  <a:pt x="66" y="6"/>
                </a:lnTo>
                <a:lnTo>
                  <a:pt x="69" y="7"/>
                </a:lnTo>
                <a:lnTo>
                  <a:pt x="78" y="8"/>
                </a:lnTo>
                <a:lnTo>
                  <a:pt x="84" y="8"/>
                </a:lnTo>
                <a:lnTo>
                  <a:pt x="87" y="9"/>
                </a:lnTo>
                <a:lnTo>
                  <a:pt x="89" y="10"/>
                </a:lnTo>
                <a:lnTo>
                  <a:pt x="91" y="11"/>
                </a:lnTo>
                <a:lnTo>
                  <a:pt x="95" y="12"/>
                </a:lnTo>
                <a:lnTo>
                  <a:pt x="98" y="12"/>
                </a:lnTo>
                <a:lnTo>
                  <a:pt x="103" y="14"/>
                </a:lnTo>
                <a:lnTo>
                  <a:pt x="140" y="23"/>
                </a:lnTo>
                <a:lnTo>
                  <a:pt x="145" y="24"/>
                </a:lnTo>
                <a:lnTo>
                  <a:pt x="151" y="25"/>
                </a:lnTo>
                <a:lnTo>
                  <a:pt x="163" y="27"/>
                </a:lnTo>
                <a:lnTo>
                  <a:pt x="166" y="28"/>
                </a:lnTo>
                <a:lnTo>
                  <a:pt x="169" y="29"/>
                </a:lnTo>
                <a:lnTo>
                  <a:pt x="177" y="30"/>
                </a:lnTo>
                <a:lnTo>
                  <a:pt x="185" y="31"/>
                </a:lnTo>
                <a:lnTo>
                  <a:pt x="189" y="32"/>
                </a:lnTo>
                <a:lnTo>
                  <a:pt x="194" y="33"/>
                </a:lnTo>
                <a:lnTo>
                  <a:pt x="204" y="34"/>
                </a:lnTo>
                <a:lnTo>
                  <a:pt x="216" y="36"/>
                </a:lnTo>
                <a:lnTo>
                  <a:pt x="222" y="37"/>
                </a:lnTo>
                <a:lnTo>
                  <a:pt x="229" y="38"/>
                </a:lnTo>
                <a:lnTo>
                  <a:pt x="241" y="39"/>
                </a:lnTo>
                <a:lnTo>
                  <a:pt x="275" y="42"/>
                </a:lnTo>
                <a:lnTo>
                  <a:pt x="291" y="43"/>
                </a:lnTo>
                <a:lnTo>
                  <a:pt x="319" y="44"/>
                </a:lnTo>
                <a:lnTo>
                  <a:pt x="352" y="44"/>
                </a:lnTo>
                <a:lnTo>
                  <a:pt x="473" y="45"/>
                </a:lnTo>
                <a:lnTo>
                  <a:pt x="488" y="43"/>
                </a:lnTo>
                <a:lnTo>
                  <a:pt x="496" y="42"/>
                </a:lnTo>
                <a:lnTo>
                  <a:pt x="520" y="41"/>
                </a:lnTo>
                <a:lnTo>
                  <a:pt x="545" y="40"/>
                </a:lnTo>
                <a:lnTo>
                  <a:pt x="554" y="39"/>
                </a:lnTo>
                <a:lnTo>
                  <a:pt x="561" y="38"/>
                </a:lnTo>
                <a:lnTo>
                  <a:pt x="584" y="35"/>
                </a:lnTo>
                <a:lnTo>
                  <a:pt x="598" y="34"/>
                </a:lnTo>
                <a:lnTo>
                  <a:pt x="613" y="33"/>
                </a:lnTo>
                <a:lnTo>
                  <a:pt x="628" y="32"/>
                </a:lnTo>
                <a:lnTo>
                  <a:pt x="659" y="32"/>
                </a:lnTo>
                <a:lnTo>
                  <a:pt x="737" y="31"/>
                </a:lnTo>
                <a:lnTo>
                  <a:pt x="751" y="32"/>
                </a:lnTo>
                <a:lnTo>
                  <a:pt x="763" y="32"/>
                </a:lnTo>
                <a:lnTo>
                  <a:pt x="788" y="35"/>
                </a:lnTo>
                <a:lnTo>
                  <a:pt x="801" y="36"/>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2" name="SMARTPenAnnotation45"/>
          <p:cNvSpPr>
            <a:spLocks/>
          </p:cNvSpPr>
          <p:nvPr/>
        </p:nvSpPr>
        <p:spPr bwMode="auto">
          <a:xfrm>
            <a:off x="2922588" y="4468813"/>
            <a:ext cx="3316287" cy="141287"/>
          </a:xfrm>
          <a:custGeom>
            <a:avLst/>
            <a:gdLst/>
            <a:ahLst/>
            <a:cxnLst>
              <a:cxn ang="0">
                <a:pos x="2046" y="29"/>
              </a:cxn>
              <a:cxn ang="0">
                <a:pos x="2044" y="28"/>
              </a:cxn>
              <a:cxn ang="0">
                <a:pos x="2043" y="26"/>
              </a:cxn>
              <a:cxn ang="0">
                <a:pos x="2040" y="25"/>
              </a:cxn>
              <a:cxn ang="0">
                <a:pos x="1976" y="29"/>
              </a:cxn>
              <a:cxn ang="0">
                <a:pos x="1966" y="27"/>
              </a:cxn>
              <a:cxn ang="0">
                <a:pos x="1929" y="22"/>
              </a:cxn>
              <a:cxn ang="0">
                <a:pos x="1902" y="18"/>
              </a:cxn>
              <a:cxn ang="0">
                <a:pos x="1780" y="17"/>
              </a:cxn>
              <a:cxn ang="0">
                <a:pos x="1695" y="22"/>
              </a:cxn>
              <a:cxn ang="0">
                <a:pos x="1588" y="27"/>
              </a:cxn>
              <a:cxn ang="0">
                <a:pos x="1467" y="29"/>
              </a:cxn>
              <a:cxn ang="0">
                <a:pos x="1358" y="33"/>
              </a:cxn>
              <a:cxn ang="0">
                <a:pos x="1290" y="30"/>
              </a:cxn>
              <a:cxn ang="0">
                <a:pos x="1261" y="26"/>
              </a:cxn>
              <a:cxn ang="0">
                <a:pos x="1224" y="21"/>
              </a:cxn>
              <a:cxn ang="0">
                <a:pos x="1180" y="16"/>
              </a:cxn>
              <a:cxn ang="0">
                <a:pos x="1154" y="12"/>
              </a:cxn>
              <a:cxn ang="0">
                <a:pos x="1140" y="8"/>
              </a:cxn>
              <a:cxn ang="0">
                <a:pos x="1072" y="0"/>
              </a:cxn>
              <a:cxn ang="0">
                <a:pos x="1013" y="3"/>
              </a:cxn>
              <a:cxn ang="0">
                <a:pos x="988" y="7"/>
              </a:cxn>
              <a:cxn ang="0">
                <a:pos x="968" y="11"/>
              </a:cxn>
              <a:cxn ang="0">
                <a:pos x="935" y="16"/>
              </a:cxn>
              <a:cxn ang="0">
                <a:pos x="911" y="20"/>
              </a:cxn>
              <a:cxn ang="0">
                <a:pos x="886" y="26"/>
              </a:cxn>
              <a:cxn ang="0">
                <a:pos x="815" y="30"/>
              </a:cxn>
              <a:cxn ang="0">
                <a:pos x="759" y="36"/>
              </a:cxn>
              <a:cxn ang="0">
                <a:pos x="731" y="41"/>
              </a:cxn>
              <a:cxn ang="0">
                <a:pos x="698" y="47"/>
              </a:cxn>
              <a:cxn ang="0">
                <a:pos x="670" y="51"/>
              </a:cxn>
              <a:cxn ang="0">
                <a:pos x="624" y="56"/>
              </a:cxn>
              <a:cxn ang="0">
                <a:pos x="577" y="62"/>
              </a:cxn>
              <a:cxn ang="0">
                <a:pos x="513" y="66"/>
              </a:cxn>
              <a:cxn ang="0">
                <a:pos x="478" y="67"/>
              </a:cxn>
              <a:cxn ang="0">
                <a:pos x="405" y="65"/>
              </a:cxn>
              <a:cxn ang="0">
                <a:pos x="271" y="68"/>
              </a:cxn>
              <a:cxn ang="0">
                <a:pos x="112" y="65"/>
              </a:cxn>
              <a:cxn ang="0">
                <a:pos x="72" y="70"/>
              </a:cxn>
              <a:cxn ang="0">
                <a:pos x="40" y="74"/>
              </a:cxn>
              <a:cxn ang="0">
                <a:pos x="22" y="78"/>
              </a:cxn>
              <a:cxn ang="0">
                <a:pos x="11" y="82"/>
              </a:cxn>
            </a:cxnLst>
            <a:rect l="0" t="0" r="r" b="b"/>
            <a:pathLst>
              <a:path w="2089" h="89">
                <a:moveTo>
                  <a:pt x="2088" y="29"/>
                </a:moveTo>
                <a:lnTo>
                  <a:pt x="2046" y="29"/>
                </a:lnTo>
                <a:lnTo>
                  <a:pt x="2045" y="29"/>
                </a:lnTo>
                <a:lnTo>
                  <a:pt x="2044" y="28"/>
                </a:lnTo>
                <a:lnTo>
                  <a:pt x="2043" y="27"/>
                </a:lnTo>
                <a:lnTo>
                  <a:pt x="2043" y="26"/>
                </a:lnTo>
                <a:lnTo>
                  <a:pt x="2042" y="25"/>
                </a:lnTo>
                <a:lnTo>
                  <a:pt x="2040" y="25"/>
                </a:lnTo>
                <a:lnTo>
                  <a:pt x="2002" y="28"/>
                </a:lnTo>
                <a:lnTo>
                  <a:pt x="1976" y="29"/>
                </a:lnTo>
                <a:lnTo>
                  <a:pt x="1969" y="28"/>
                </a:lnTo>
                <a:lnTo>
                  <a:pt x="1966" y="27"/>
                </a:lnTo>
                <a:lnTo>
                  <a:pt x="1947" y="25"/>
                </a:lnTo>
                <a:lnTo>
                  <a:pt x="1929" y="22"/>
                </a:lnTo>
                <a:lnTo>
                  <a:pt x="1913" y="20"/>
                </a:lnTo>
                <a:lnTo>
                  <a:pt x="1902" y="18"/>
                </a:lnTo>
                <a:lnTo>
                  <a:pt x="1838" y="16"/>
                </a:lnTo>
                <a:lnTo>
                  <a:pt x="1780" y="17"/>
                </a:lnTo>
                <a:lnTo>
                  <a:pt x="1717" y="20"/>
                </a:lnTo>
                <a:lnTo>
                  <a:pt x="1695" y="22"/>
                </a:lnTo>
                <a:lnTo>
                  <a:pt x="1630" y="24"/>
                </a:lnTo>
                <a:lnTo>
                  <a:pt x="1588" y="27"/>
                </a:lnTo>
                <a:lnTo>
                  <a:pt x="1530" y="29"/>
                </a:lnTo>
                <a:lnTo>
                  <a:pt x="1467" y="29"/>
                </a:lnTo>
                <a:lnTo>
                  <a:pt x="1422" y="32"/>
                </a:lnTo>
                <a:lnTo>
                  <a:pt x="1358" y="33"/>
                </a:lnTo>
                <a:lnTo>
                  <a:pt x="1309" y="33"/>
                </a:lnTo>
                <a:lnTo>
                  <a:pt x="1290" y="30"/>
                </a:lnTo>
                <a:lnTo>
                  <a:pt x="1273" y="28"/>
                </a:lnTo>
                <a:lnTo>
                  <a:pt x="1261" y="26"/>
                </a:lnTo>
                <a:lnTo>
                  <a:pt x="1244" y="23"/>
                </a:lnTo>
                <a:lnTo>
                  <a:pt x="1224" y="21"/>
                </a:lnTo>
                <a:lnTo>
                  <a:pt x="1191" y="19"/>
                </a:lnTo>
                <a:lnTo>
                  <a:pt x="1180" y="16"/>
                </a:lnTo>
                <a:lnTo>
                  <a:pt x="1162" y="14"/>
                </a:lnTo>
                <a:lnTo>
                  <a:pt x="1154" y="12"/>
                </a:lnTo>
                <a:lnTo>
                  <a:pt x="1148" y="11"/>
                </a:lnTo>
                <a:lnTo>
                  <a:pt x="1140" y="8"/>
                </a:lnTo>
                <a:lnTo>
                  <a:pt x="1127" y="7"/>
                </a:lnTo>
                <a:lnTo>
                  <a:pt x="1072" y="0"/>
                </a:lnTo>
                <a:lnTo>
                  <a:pt x="1021" y="2"/>
                </a:lnTo>
                <a:lnTo>
                  <a:pt x="1013" y="3"/>
                </a:lnTo>
                <a:lnTo>
                  <a:pt x="1010" y="4"/>
                </a:lnTo>
                <a:lnTo>
                  <a:pt x="988" y="7"/>
                </a:lnTo>
                <a:lnTo>
                  <a:pt x="979" y="9"/>
                </a:lnTo>
                <a:lnTo>
                  <a:pt x="968" y="11"/>
                </a:lnTo>
                <a:lnTo>
                  <a:pt x="959" y="13"/>
                </a:lnTo>
                <a:lnTo>
                  <a:pt x="935" y="16"/>
                </a:lnTo>
                <a:lnTo>
                  <a:pt x="930" y="18"/>
                </a:lnTo>
                <a:lnTo>
                  <a:pt x="911" y="20"/>
                </a:lnTo>
                <a:lnTo>
                  <a:pt x="905" y="22"/>
                </a:lnTo>
                <a:lnTo>
                  <a:pt x="886" y="26"/>
                </a:lnTo>
                <a:lnTo>
                  <a:pt x="874" y="28"/>
                </a:lnTo>
                <a:lnTo>
                  <a:pt x="815" y="30"/>
                </a:lnTo>
                <a:lnTo>
                  <a:pt x="787" y="33"/>
                </a:lnTo>
                <a:lnTo>
                  <a:pt x="759" y="36"/>
                </a:lnTo>
                <a:lnTo>
                  <a:pt x="743" y="38"/>
                </a:lnTo>
                <a:lnTo>
                  <a:pt x="731" y="41"/>
                </a:lnTo>
                <a:lnTo>
                  <a:pt x="719" y="44"/>
                </a:lnTo>
                <a:lnTo>
                  <a:pt x="698" y="47"/>
                </a:lnTo>
                <a:lnTo>
                  <a:pt x="688" y="49"/>
                </a:lnTo>
                <a:lnTo>
                  <a:pt x="670" y="51"/>
                </a:lnTo>
                <a:lnTo>
                  <a:pt x="651" y="54"/>
                </a:lnTo>
                <a:lnTo>
                  <a:pt x="624" y="56"/>
                </a:lnTo>
                <a:lnTo>
                  <a:pt x="609" y="59"/>
                </a:lnTo>
                <a:lnTo>
                  <a:pt x="577" y="62"/>
                </a:lnTo>
                <a:lnTo>
                  <a:pt x="537" y="64"/>
                </a:lnTo>
                <a:lnTo>
                  <a:pt x="513" y="66"/>
                </a:lnTo>
                <a:lnTo>
                  <a:pt x="499" y="67"/>
                </a:lnTo>
                <a:lnTo>
                  <a:pt x="478" y="67"/>
                </a:lnTo>
                <a:lnTo>
                  <a:pt x="466" y="68"/>
                </a:lnTo>
                <a:lnTo>
                  <a:pt x="405" y="65"/>
                </a:lnTo>
                <a:lnTo>
                  <a:pt x="329" y="65"/>
                </a:lnTo>
                <a:lnTo>
                  <a:pt x="271" y="68"/>
                </a:lnTo>
                <a:lnTo>
                  <a:pt x="166" y="65"/>
                </a:lnTo>
                <a:lnTo>
                  <a:pt x="112" y="65"/>
                </a:lnTo>
                <a:lnTo>
                  <a:pt x="86" y="68"/>
                </a:lnTo>
                <a:lnTo>
                  <a:pt x="72" y="70"/>
                </a:lnTo>
                <a:lnTo>
                  <a:pt x="54" y="72"/>
                </a:lnTo>
                <a:lnTo>
                  <a:pt x="40" y="74"/>
                </a:lnTo>
                <a:lnTo>
                  <a:pt x="32" y="76"/>
                </a:lnTo>
                <a:lnTo>
                  <a:pt x="22" y="78"/>
                </a:lnTo>
                <a:lnTo>
                  <a:pt x="16" y="80"/>
                </a:lnTo>
                <a:lnTo>
                  <a:pt x="11" y="82"/>
                </a:lnTo>
                <a:lnTo>
                  <a:pt x="0" y="88"/>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3" name="SMARTPenAnnotation46"/>
          <p:cNvSpPr>
            <a:spLocks/>
          </p:cNvSpPr>
          <p:nvPr/>
        </p:nvSpPr>
        <p:spPr bwMode="auto">
          <a:xfrm>
            <a:off x="1414463" y="4843463"/>
            <a:ext cx="1095375" cy="38100"/>
          </a:xfrm>
          <a:custGeom>
            <a:avLst/>
            <a:gdLst/>
            <a:ahLst/>
            <a:cxnLst>
              <a:cxn ang="0">
                <a:pos x="689" y="14"/>
              </a:cxn>
              <a:cxn ang="0">
                <a:pos x="673" y="13"/>
              </a:cxn>
              <a:cxn ang="0">
                <a:pos x="666" y="12"/>
              </a:cxn>
              <a:cxn ang="0">
                <a:pos x="653" y="10"/>
              </a:cxn>
              <a:cxn ang="0">
                <a:pos x="649" y="10"/>
              </a:cxn>
              <a:cxn ang="0">
                <a:pos x="646" y="10"/>
              </a:cxn>
              <a:cxn ang="0">
                <a:pos x="641" y="10"/>
              </a:cxn>
              <a:cxn ang="0">
                <a:pos x="635" y="11"/>
              </a:cxn>
              <a:cxn ang="0">
                <a:pos x="629" y="12"/>
              </a:cxn>
              <a:cxn ang="0">
                <a:pos x="623" y="12"/>
              </a:cxn>
              <a:cxn ang="0">
                <a:pos x="617" y="13"/>
              </a:cxn>
              <a:cxn ang="0">
                <a:pos x="597" y="13"/>
              </a:cxn>
              <a:cxn ang="0">
                <a:pos x="573" y="13"/>
              </a:cxn>
              <a:cxn ang="0">
                <a:pos x="563" y="13"/>
              </a:cxn>
              <a:cxn ang="0">
                <a:pos x="554" y="12"/>
              </a:cxn>
              <a:cxn ang="0">
                <a:pos x="545" y="11"/>
              </a:cxn>
              <a:cxn ang="0">
                <a:pos x="538" y="10"/>
              </a:cxn>
              <a:cxn ang="0">
                <a:pos x="532" y="9"/>
              </a:cxn>
              <a:cxn ang="0">
                <a:pos x="527" y="7"/>
              </a:cxn>
              <a:cxn ang="0">
                <a:pos x="521" y="6"/>
              </a:cxn>
              <a:cxn ang="0">
                <a:pos x="514" y="6"/>
              </a:cxn>
              <a:cxn ang="0">
                <a:pos x="500" y="5"/>
              </a:cxn>
              <a:cxn ang="0">
                <a:pos x="490" y="5"/>
              </a:cxn>
              <a:cxn ang="0">
                <a:pos x="483" y="4"/>
              </a:cxn>
              <a:cxn ang="0">
                <a:pos x="463" y="2"/>
              </a:cxn>
              <a:cxn ang="0">
                <a:pos x="453" y="1"/>
              </a:cxn>
              <a:cxn ang="0">
                <a:pos x="445" y="1"/>
              </a:cxn>
              <a:cxn ang="0">
                <a:pos x="427" y="0"/>
              </a:cxn>
              <a:cxn ang="0">
                <a:pos x="408" y="0"/>
              </a:cxn>
              <a:cxn ang="0">
                <a:pos x="374" y="0"/>
              </a:cxn>
              <a:cxn ang="0">
                <a:pos x="318" y="4"/>
              </a:cxn>
              <a:cxn ang="0">
                <a:pos x="310" y="4"/>
              </a:cxn>
              <a:cxn ang="0">
                <a:pos x="302" y="5"/>
              </a:cxn>
              <a:cxn ang="0">
                <a:pos x="295" y="6"/>
              </a:cxn>
              <a:cxn ang="0">
                <a:pos x="281" y="8"/>
              </a:cxn>
              <a:cxn ang="0">
                <a:pos x="267" y="11"/>
              </a:cxn>
              <a:cxn ang="0">
                <a:pos x="261" y="12"/>
              </a:cxn>
              <a:cxn ang="0">
                <a:pos x="256" y="12"/>
              </a:cxn>
              <a:cxn ang="0">
                <a:pos x="248" y="13"/>
              </a:cxn>
              <a:cxn ang="0">
                <a:pos x="231" y="13"/>
              </a:cxn>
              <a:cxn ang="0">
                <a:pos x="225" y="14"/>
              </a:cxn>
              <a:cxn ang="0">
                <a:pos x="208" y="16"/>
              </a:cxn>
              <a:cxn ang="0">
                <a:pos x="195" y="17"/>
              </a:cxn>
              <a:cxn ang="0">
                <a:pos x="166" y="17"/>
              </a:cxn>
              <a:cxn ang="0">
                <a:pos x="15" y="18"/>
              </a:cxn>
              <a:cxn ang="0">
                <a:pos x="14" y="18"/>
              </a:cxn>
              <a:cxn ang="0">
                <a:pos x="13" y="19"/>
              </a:cxn>
              <a:cxn ang="0">
                <a:pos x="0" y="23"/>
              </a:cxn>
            </a:cxnLst>
            <a:rect l="0" t="0" r="r" b="b"/>
            <a:pathLst>
              <a:path w="690" h="24">
                <a:moveTo>
                  <a:pt x="689" y="14"/>
                </a:moveTo>
                <a:lnTo>
                  <a:pt x="673" y="13"/>
                </a:lnTo>
                <a:lnTo>
                  <a:pt x="666" y="12"/>
                </a:lnTo>
                <a:lnTo>
                  <a:pt x="653" y="10"/>
                </a:lnTo>
                <a:lnTo>
                  <a:pt x="649" y="10"/>
                </a:lnTo>
                <a:lnTo>
                  <a:pt x="646" y="10"/>
                </a:lnTo>
                <a:lnTo>
                  <a:pt x="641" y="10"/>
                </a:lnTo>
                <a:lnTo>
                  <a:pt x="635" y="11"/>
                </a:lnTo>
                <a:lnTo>
                  <a:pt x="629" y="12"/>
                </a:lnTo>
                <a:lnTo>
                  <a:pt x="623" y="12"/>
                </a:lnTo>
                <a:lnTo>
                  <a:pt x="617" y="13"/>
                </a:lnTo>
                <a:lnTo>
                  <a:pt x="597" y="13"/>
                </a:lnTo>
                <a:lnTo>
                  <a:pt x="573" y="13"/>
                </a:lnTo>
                <a:lnTo>
                  <a:pt x="563" y="13"/>
                </a:lnTo>
                <a:lnTo>
                  <a:pt x="554" y="12"/>
                </a:lnTo>
                <a:lnTo>
                  <a:pt x="545" y="11"/>
                </a:lnTo>
                <a:lnTo>
                  <a:pt x="538" y="10"/>
                </a:lnTo>
                <a:lnTo>
                  <a:pt x="532" y="9"/>
                </a:lnTo>
                <a:lnTo>
                  <a:pt x="527" y="7"/>
                </a:lnTo>
                <a:lnTo>
                  <a:pt x="521" y="6"/>
                </a:lnTo>
                <a:lnTo>
                  <a:pt x="514" y="6"/>
                </a:lnTo>
                <a:lnTo>
                  <a:pt x="500" y="5"/>
                </a:lnTo>
                <a:lnTo>
                  <a:pt x="490" y="5"/>
                </a:lnTo>
                <a:lnTo>
                  <a:pt x="483" y="4"/>
                </a:lnTo>
                <a:lnTo>
                  <a:pt x="463" y="2"/>
                </a:lnTo>
                <a:lnTo>
                  <a:pt x="453" y="1"/>
                </a:lnTo>
                <a:lnTo>
                  <a:pt x="445" y="1"/>
                </a:lnTo>
                <a:lnTo>
                  <a:pt x="427" y="0"/>
                </a:lnTo>
                <a:lnTo>
                  <a:pt x="408" y="0"/>
                </a:lnTo>
                <a:lnTo>
                  <a:pt x="374" y="0"/>
                </a:lnTo>
                <a:lnTo>
                  <a:pt x="318" y="4"/>
                </a:lnTo>
                <a:lnTo>
                  <a:pt x="310" y="4"/>
                </a:lnTo>
                <a:lnTo>
                  <a:pt x="302" y="5"/>
                </a:lnTo>
                <a:lnTo>
                  <a:pt x="295" y="6"/>
                </a:lnTo>
                <a:lnTo>
                  <a:pt x="281" y="8"/>
                </a:lnTo>
                <a:lnTo>
                  <a:pt x="267" y="11"/>
                </a:lnTo>
                <a:lnTo>
                  <a:pt x="261" y="12"/>
                </a:lnTo>
                <a:lnTo>
                  <a:pt x="256" y="12"/>
                </a:lnTo>
                <a:lnTo>
                  <a:pt x="248" y="13"/>
                </a:lnTo>
                <a:lnTo>
                  <a:pt x="231" y="13"/>
                </a:lnTo>
                <a:lnTo>
                  <a:pt x="225" y="14"/>
                </a:lnTo>
                <a:lnTo>
                  <a:pt x="208" y="16"/>
                </a:lnTo>
                <a:lnTo>
                  <a:pt x="195" y="17"/>
                </a:lnTo>
                <a:lnTo>
                  <a:pt x="166" y="17"/>
                </a:lnTo>
                <a:lnTo>
                  <a:pt x="15" y="18"/>
                </a:lnTo>
                <a:lnTo>
                  <a:pt x="14" y="18"/>
                </a:lnTo>
                <a:lnTo>
                  <a:pt x="13" y="19"/>
                </a:lnTo>
                <a:lnTo>
                  <a:pt x="0" y="2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4" name="SMARTPenAnnotation47"/>
          <p:cNvSpPr>
            <a:spLocks/>
          </p:cNvSpPr>
          <p:nvPr/>
        </p:nvSpPr>
        <p:spPr bwMode="auto">
          <a:xfrm>
            <a:off x="1485900" y="5280025"/>
            <a:ext cx="3524250" cy="153988"/>
          </a:xfrm>
          <a:custGeom>
            <a:avLst/>
            <a:gdLst/>
            <a:ahLst/>
            <a:cxnLst>
              <a:cxn ang="0">
                <a:pos x="2219" y="0"/>
              </a:cxn>
              <a:cxn ang="0">
                <a:pos x="2201" y="0"/>
              </a:cxn>
              <a:cxn ang="0">
                <a:pos x="2195" y="1"/>
              </a:cxn>
              <a:cxn ang="0">
                <a:pos x="2190" y="3"/>
              </a:cxn>
              <a:cxn ang="0">
                <a:pos x="2176" y="4"/>
              </a:cxn>
              <a:cxn ang="0">
                <a:pos x="2171" y="7"/>
              </a:cxn>
              <a:cxn ang="0">
                <a:pos x="2170" y="8"/>
              </a:cxn>
              <a:cxn ang="0">
                <a:pos x="2160" y="11"/>
              </a:cxn>
              <a:cxn ang="0">
                <a:pos x="2142" y="13"/>
              </a:cxn>
              <a:cxn ang="0">
                <a:pos x="2129" y="16"/>
              </a:cxn>
              <a:cxn ang="0">
                <a:pos x="2114" y="19"/>
              </a:cxn>
              <a:cxn ang="0">
                <a:pos x="2103" y="21"/>
              </a:cxn>
              <a:cxn ang="0">
                <a:pos x="2090" y="23"/>
              </a:cxn>
              <a:cxn ang="0">
                <a:pos x="2069" y="27"/>
              </a:cxn>
              <a:cxn ang="0">
                <a:pos x="2060" y="29"/>
              </a:cxn>
              <a:cxn ang="0">
                <a:pos x="2024" y="33"/>
              </a:cxn>
              <a:cxn ang="0">
                <a:pos x="2015" y="36"/>
              </a:cxn>
              <a:cxn ang="0">
                <a:pos x="2011" y="37"/>
              </a:cxn>
              <a:cxn ang="0">
                <a:pos x="1978" y="41"/>
              </a:cxn>
              <a:cxn ang="0">
                <a:pos x="1958" y="44"/>
              </a:cxn>
              <a:cxn ang="0">
                <a:pos x="1930" y="47"/>
              </a:cxn>
              <a:cxn ang="0">
                <a:pos x="1863" y="50"/>
              </a:cxn>
              <a:cxn ang="0">
                <a:pos x="1804" y="55"/>
              </a:cxn>
              <a:cxn ang="0">
                <a:pos x="1778" y="58"/>
              </a:cxn>
              <a:cxn ang="0">
                <a:pos x="1766" y="60"/>
              </a:cxn>
              <a:cxn ang="0">
                <a:pos x="1754" y="62"/>
              </a:cxn>
              <a:cxn ang="0">
                <a:pos x="1742" y="64"/>
              </a:cxn>
              <a:cxn ang="0">
                <a:pos x="1730" y="66"/>
              </a:cxn>
              <a:cxn ang="0">
                <a:pos x="1718" y="69"/>
              </a:cxn>
              <a:cxn ang="0">
                <a:pos x="1694" y="72"/>
              </a:cxn>
              <a:cxn ang="0">
                <a:pos x="1667" y="75"/>
              </a:cxn>
              <a:cxn ang="0">
                <a:pos x="1587" y="82"/>
              </a:cxn>
              <a:cxn ang="0">
                <a:pos x="1540" y="84"/>
              </a:cxn>
              <a:cxn ang="0">
                <a:pos x="1461" y="85"/>
              </a:cxn>
              <a:cxn ang="0">
                <a:pos x="1370" y="89"/>
              </a:cxn>
              <a:cxn ang="0">
                <a:pos x="1331" y="92"/>
              </a:cxn>
              <a:cxn ang="0">
                <a:pos x="1281" y="95"/>
              </a:cxn>
              <a:cxn ang="0">
                <a:pos x="1224" y="96"/>
              </a:cxn>
              <a:cxn ang="0">
                <a:pos x="1136" y="94"/>
              </a:cxn>
              <a:cxn ang="0">
                <a:pos x="1073" y="94"/>
              </a:cxn>
              <a:cxn ang="0">
                <a:pos x="1048" y="92"/>
              </a:cxn>
              <a:cxn ang="0">
                <a:pos x="948" y="88"/>
              </a:cxn>
              <a:cxn ang="0">
                <a:pos x="883" y="86"/>
              </a:cxn>
              <a:cxn ang="0">
                <a:pos x="832" y="82"/>
              </a:cxn>
              <a:cxn ang="0">
                <a:pos x="771" y="81"/>
              </a:cxn>
              <a:cxn ang="0">
                <a:pos x="707" y="80"/>
              </a:cxn>
              <a:cxn ang="0">
                <a:pos x="679" y="77"/>
              </a:cxn>
              <a:cxn ang="0">
                <a:pos x="646" y="74"/>
              </a:cxn>
              <a:cxn ang="0">
                <a:pos x="583" y="73"/>
              </a:cxn>
              <a:cxn ang="0">
                <a:pos x="375" y="72"/>
              </a:cxn>
              <a:cxn ang="0">
                <a:pos x="324" y="69"/>
              </a:cxn>
              <a:cxn ang="0">
                <a:pos x="292" y="67"/>
              </a:cxn>
              <a:cxn ang="0">
                <a:pos x="277" y="65"/>
              </a:cxn>
              <a:cxn ang="0">
                <a:pos x="259" y="63"/>
              </a:cxn>
              <a:cxn ang="0">
                <a:pos x="218" y="56"/>
              </a:cxn>
              <a:cxn ang="0">
                <a:pos x="189" y="51"/>
              </a:cxn>
              <a:cxn ang="0">
                <a:pos x="170" y="47"/>
              </a:cxn>
              <a:cxn ang="0">
                <a:pos x="154" y="43"/>
              </a:cxn>
              <a:cxn ang="0">
                <a:pos x="144" y="42"/>
              </a:cxn>
              <a:cxn ang="0">
                <a:pos x="131" y="40"/>
              </a:cxn>
              <a:cxn ang="0">
                <a:pos x="92" y="36"/>
              </a:cxn>
              <a:cxn ang="0">
                <a:pos x="0" y="31"/>
              </a:cxn>
            </a:cxnLst>
            <a:rect l="0" t="0" r="r" b="b"/>
            <a:pathLst>
              <a:path w="2220" h="97">
                <a:moveTo>
                  <a:pt x="2219" y="0"/>
                </a:moveTo>
                <a:lnTo>
                  <a:pt x="2201" y="0"/>
                </a:lnTo>
                <a:lnTo>
                  <a:pt x="2195" y="1"/>
                </a:lnTo>
                <a:lnTo>
                  <a:pt x="2190" y="3"/>
                </a:lnTo>
                <a:lnTo>
                  <a:pt x="2176" y="4"/>
                </a:lnTo>
                <a:lnTo>
                  <a:pt x="2171" y="7"/>
                </a:lnTo>
                <a:lnTo>
                  <a:pt x="2170" y="8"/>
                </a:lnTo>
                <a:lnTo>
                  <a:pt x="2160" y="11"/>
                </a:lnTo>
                <a:lnTo>
                  <a:pt x="2142" y="13"/>
                </a:lnTo>
                <a:lnTo>
                  <a:pt x="2129" y="16"/>
                </a:lnTo>
                <a:lnTo>
                  <a:pt x="2114" y="19"/>
                </a:lnTo>
                <a:lnTo>
                  <a:pt x="2103" y="21"/>
                </a:lnTo>
                <a:lnTo>
                  <a:pt x="2090" y="23"/>
                </a:lnTo>
                <a:lnTo>
                  <a:pt x="2069" y="27"/>
                </a:lnTo>
                <a:lnTo>
                  <a:pt x="2060" y="29"/>
                </a:lnTo>
                <a:lnTo>
                  <a:pt x="2024" y="33"/>
                </a:lnTo>
                <a:lnTo>
                  <a:pt x="2015" y="36"/>
                </a:lnTo>
                <a:lnTo>
                  <a:pt x="2011" y="37"/>
                </a:lnTo>
                <a:lnTo>
                  <a:pt x="1978" y="41"/>
                </a:lnTo>
                <a:lnTo>
                  <a:pt x="1958" y="44"/>
                </a:lnTo>
                <a:lnTo>
                  <a:pt x="1930" y="47"/>
                </a:lnTo>
                <a:lnTo>
                  <a:pt x="1863" y="50"/>
                </a:lnTo>
                <a:lnTo>
                  <a:pt x="1804" y="55"/>
                </a:lnTo>
                <a:lnTo>
                  <a:pt x="1778" y="58"/>
                </a:lnTo>
                <a:lnTo>
                  <a:pt x="1766" y="60"/>
                </a:lnTo>
                <a:lnTo>
                  <a:pt x="1754" y="62"/>
                </a:lnTo>
                <a:lnTo>
                  <a:pt x="1742" y="64"/>
                </a:lnTo>
                <a:lnTo>
                  <a:pt x="1730" y="66"/>
                </a:lnTo>
                <a:lnTo>
                  <a:pt x="1718" y="69"/>
                </a:lnTo>
                <a:lnTo>
                  <a:pt x="1694" y="72"/>
                </a:lnTo>
                <a:lnTo>
                  <a:pt x="1667" y="75"/>
                </a:lnTo>
                <a:lnTo>
                  <a:pt x="1587" y="82"/>
                </a:lnTo>
                <a:lnTo>
                  <a:pt x="1540" y="84"/>
                </a:lnTo>
                <a:lnTo>
                  <a:pt x="1461" y="85"/>
                </a:lnTo>
                <a:lnTo>
                  <a:pt x="1370" y="89"/>
                </a:lnTo>
                <a:lnTo>
                  <a:pt x="1331" y="92"/>
                </a:lnTo>
                <a:lnTo>
                  <a:pt x="1281" y="95"/>
                </a:lnTo>
                <a:lnTo>
                  <a:pt x="1224" y="96"/>
                </a:lnTo>
                <a:lnTo>
                  <a:pt x="1136" y="94"/>
                </a:lnTo>
                <a:lnTo>
                  <a:pt x="1073" y="94"/>
                </a:lnTo>
                <a:lnTo>
                  <a:pt x="1048" y="92"/>
                </a:lnTo>
                <a:lnTo>
                  <a:pt x="948" y="88"/>
                </a:lnTo>
                <a:lnTo>
                  <a:pt x="883" y="86"/>
                </a:lnTo>
                <a:lnTo>
                  <a:pt x="832" y="82"/>
                </a:lnTo>
                <a:lnTo>
                  <a:pt x="771" y="81"/>
                </a:lnTo>
                <a:lnTo>
                  <a:pt x="707" y="80"/>
                </a:lnTo>
                <a:lnTo>
                  <a:pt x="679" y="77"/>
                </a:lnTo>
                <a:lnTo>
                  <a:pt x="646" y="74"/>
                </a:lnTo>
                <a:lnTo>
                  <a:pt x="583" y="73"/>
                </a:lnTo>
                <a:lnTo>
                  <a:pt x="375" y="72"/>
                </a:lnTo>
                <a:lnTo>
                  <a:pt x="324" y="69"/>
                </a:lnTo>
                <a:lnTo>
                  <a:pt x="292" y="67"/>
                </a:lnTo>
                <a:lnTo>
                  <a:pt x="277" y="65"/>
                </a:lnTo>
                <a:lnTo>
                  <a:pt x="259" y="63"/>
                </a:lnTo>
                <a:lnTo>
                  <a:pt x="218" y="56"/>
                </a:lnTo>
                <a:lnTo>
                  <a:pt x="189" y="51"/>
                </a:lnTo>
                <a:lnTo>
                  <a:pt x="170" y="47"/>
                </a:lnTo>
                <a:lnTo>
                  <a:pt x="154" y="43"/>
                </a:lnTo>
                <a:lnTo>
                  <a:pt x="144" y="42"/>
                </a:lnTo>
                <a:lnTo>
                  <a:pt x="131" y="40"/>
                </a:lnTo>
                <a:lnTo>
                  <a:pt x="92" y="36"/>
                </a:lnTo>
                <a:lnTo>
                  <a:pt x="0" y="3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5" name="SMARTPenAnnotation48"/>
          <p:cNvSpPr>
            <a:spLocks/>
          </p:cNvSpPr>
          <p:nvPr/>
        </p:nvSpPr>
        <p:spPr bwMode="auto">
          <a:xfrm>
            <a:off x="5143500" y="5008563"/>
            <a:ext cx="423863" cy="487362"/>
          </a:xfrm>
          <a:custGeom>
            <a:avLst/>
            <a:gdLst/>
            <a:ahLst/>
            <a:cxnLst>
              <a:cxn ang="0">
                <a:pos x="266" y="0"/>
              </a:cxn>
              <a:cxn ang="0">
                <a:pos x="256" y="4"/>
              </a:cxn>
              <a:cxn ang="0">
                <a:pos x="252" y="7"/>
              </a:cxn>
              <a:cxn ang="0">
                <a:pos x="247" y="9"/>
              </a:cxn>
              <a:cxn ang="0">
                <a:pos x="243" y="12"/>
              </a:cxn>
              <a:cxn ang="0">
                <a:pos x="238" y="15"/>
              </a:cxn>
              <a:cxn ang="0">
                <a:pos x="234" y="19"/>
              </a:cxn>
              <a:cxn ang="0">
                <a:pos x="229" y="23"/>
              </a:cxn>
              <a:cxn ang="0">
                <a:pos x="219" y="33"/>
              </a:cxn>
              <a:cxn ang="0">
                <a:pos x="214" y="38"/>
              </a:cxn>
              <a:cxn ang="0">
                <a:pos x="208" y="44"/>
              </a:cxn>
              <a:cxn ang="0">
                <a:pos x="203" y="50"/>
              </a:cxn>
              <a:cxn ang="0">
                <a:pos x="170" y="90"/>
              </a:cxn>
              <a:cxn ang="0">
                <a:pos x="161" y="102"/>
              </a:cxn>
              <a:cxn ang="0">
                <a:pos x="153" y="113"/>
              </a:cxn>
              <a:cxn ang="0">
                <a:pos x="71" y="227"/>
              </a:cxn>
              <a:cxn ang="0">
                <a:pos x="62" y="238"/>
              </a:cxn>
              <a:cxn ang="0">
                <a:pos x="55" y="247"/>
              </a:cxn>
              <a:cxn ang="0">
                <a:pos x="49" y="254"/>
              </a:cxn>
              <a:cxn ang="0">
                <a:pos x="42" y="262"/>
              </a:cxn>
              <a:cxn ang="0">
                <a:pos x="28" y="277"/>
              </a:cxn>
              <a:cxn ang="0">
                <a:pos x="0" y="306"/>
              </a:cxn>
            </a:cxnLst>
            <a:rect l="0" t="0" r="r" b="b"/>
            <a:pathLst>
              <a:path w="267" h="307">
                <a:moveTo>
                  <a:pt x="266" y="0"/>
                </a:moveTo>
                <a:lnTo>
                  <a:pt x="256" y="4"/>
                </a:lnTo>
                <a:lnTo>
                  <a:pt x="252" y="7"/>
                </a:lnTo>
                <a:lnTo>
                  <a:pt x="247" y="9"/>
                </a:lnTo>
                <a:lnTo>
                  <a:pt x="243" y="12"/>
                </a:lnTo>
                <a:lnTo>
                  <a:pt x="238" y="15"/>
                </a:lnTo>
                <a:lnTo>
                  <a:pt x="234" y="19"/>
                </a:lnTo>
                <a:lnTo>
                  <a:pt x="229" y="23"/>
                </a:lnTo>
                <a:lnTo>
                  <a:pt x="219" y="33"/>
                </a:lnTo>
                <a:lnTo>
                  <a:pt x="214" y="38"/>
                </a:lnTo>
                <a:lnTo>
                  <a:pt x="208" y="44"/>
                </a:lnTo>
                <a:lnTo>
                  <a:pt x="203" y="50"/>
                </a:lnTo>
                <a:lnTo>
                  <a:pt x="170" y="90"/>
                </a:lnTo>
                <a:lnTo>
                  <a:pt x="161" y="102"/>
                </a:lnTo>
                <a:lnTo>
                  <a:pt x="153" y="113"/>
                </a:lnTo>
                <a:lnTo>
                  <a:pt x="71" y="227"/>
                </a:lnTo>
                <a:lnTo>
                  <a:pt x="62" y="238"/>
                </a:lnTo>
                <a:lnTo>
                  <a:pt x="55" y="247"/>
                </a:lnTo>
                <a:lnTo>
                  <a:pt x="49" y="254"/>
                </a:lnTo>
                <a:lnTo>
                  <a:pt x="42" y="262"/>
                </a:lnTo>
                <a:lnTo>
                  <a:pt x="28" y="277"/>
                </a:lnTo>
                <a:lnTo>
                  <a:pt x="0" y="306"/>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6" name="SMARTPenAnnotation49"/>
          <p:cNvSpPr>
            <a:spLocks/>
          </p:cNvSpPr>
          <p:nvPr/>
        </p:nvSpPr>
        <p:spPr bwMode="auto">
          <a:xfrm>
            <a:off x="5157788" y="5057775"/>
            <a:ext cx="187325" cy="538163"/>
          </a:xfrm>
          <a:custGeom>
            <a:avLst/>
            <a:gdLst/>
            <a:ahLst/>
            <a:cxnLst>
              <a:cxn ang="0">
                <a:pos x="0" y="0"/>
              </a:cxn>
              <a:cxn ang="0">
                <a:pos x="0" y="10"/>
              </a:cxn>
              <a:cxn ang="0">
                <a:pos x="2" y="20"/>
              </a:cxn>
              <a:cxn ang="0">
                <a:pos x="6" y="34"/>
              </a:cxn>
              <a:cxn ang="0">
                <a:pos x="9" y="47"/>
              </a:cxn>
              <a:cxn ang="0">
                <a:pos x="11" y="54"/>
              </a:cxn>
              <a:cxn ang="0">
                <a:pos x="13" y="60"/>
              </a:cxn>
              <a:cxn ang="0">
                <a:pos x="15" y="67"/>
              </a:cxn>
              <a:cxn ang="0">
                <a:pos x="17" y="73"/>
              </a:cxn>
              <a:cxn ang="0">
                <a:pos x="26" y="96"/>
              </a:cxn>
              <a:cxn ang="0">
                <a:pos x="64" y="209"/>
              </a:cxn>
              <a:cxn ang="0">
                <a:pos x="86" y="266"/>
              </a:cxn>
              <a:cxn ang="0">
                <a:pos x="94" y="287"/>
              </a:cxn>
              <a:cxn ang="0">
                <a:pos x="101" y="302"/>
              </a:cxn>
              <a:cxn ang="0">
                <a:pos x="117" y="338"/>
              </a:cxn>
            </a:cxnLst>
            <a:rect l="0" t="0" r="r" b="b"/>
            <a:pathLst>
              <a:path w="118" h="339">
                <a:moveTo>
                  <a:pt x="0" y="0"/>
                </a:moveTo>
                <a:lnTo>
                  <a:pt x="0" y="10"/>
                </a:lnTo>
                <a:lnTo>
                  <a:pt x="2" y="20"/>
                </a:lnTo>
                <a:lnTo>
                  <a:pt x="6" y="34"/>
                </a:lnTo>
                <a:lnTo>
                  <a:pt x="9" y="47"/>
                </a:lnTo>
                <a:lnTo>
                  <a:pt x="11" y="54"/>
                </a:lnTo>
                <a:lnTo>
                  <a:pt x="13" y="60"/>
                </a:lnTo>
                <a:lnTo>
                  <a:pt x="15" y="67"/>
                </a:lnTo>
                <a:lnTo>
                  <a:pt x="17" y="73"/>
                </a:lnTo>
                <a:lnTo>
                  <a:pt x="26" y="96"/>
                </a:lnTo>
                <a:lnTo>
                  <a:pt x="64" y="209"/>
                </a:lnTo>
                <a:lnTo>
                  <a:pt x="86" y="266"/>
                </a:lnTo>
                <a:lnTo>
                  <a:pt x="94" y="287"/>
                </a:lnTo>
                <a:lnTo>
                  <a:pt x="101" y="302"/>
                </a:lnTo>
                <a:lnTo>
                  <a:pt x="117" y="338"/>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7" name="SMARTPenAnnotation50"/>
          <p:cNvSpPr>
            <a:spLocks/>
          </p:cNvSpPr>
          <p:nvPr/>
        </p:nvSpPr>
        <p:spPr bwMode="auto">
          <a:xfrm>
            <a:off x="5143500" y="5280025"/>
            <a:ext cx="452438" cy="101600"/>
          </a:xfrm>
          <a:custGeom>
            <a:avLst/>
            <a:gdLst/>
            <a:ahLst/>
            <a:cxnLst>
              <a:cxn ang="0">
                <a:pos x="0" y="63"/>
              </a:cxn>
              <a:cxn ang="0">
                <a:pos x="5" y="58"/>
              </a:cxn>
              <a:cxn ang="0">
                <a:pos x="8" y="56"/>
              </a:cxn>
              <a:cxn ang="0">
                <a:pos x="11" y="54"/>
              </a:cxn>
              <a:cxn ang="0">
                <a:pos x="15" y="52"/>
              </a:cxn>
              <a:cxn ang="0">
                <a:pos x="19" y="51"/>
              </a:cxn>
              <a:cxn ang="0">
                <a:pos x="24" y="49"/>
              </a:cxn>
              <a:cxn ang="0">
                <a:pos x="35" y="46"/>
              </a:cxn>
              <a:cxn ang="0">
                <a:pos x="47" y="43"/>
              </a:cxn>
              <a:cxn ang="0">
                <a:pos x="60" y="40"/>
              </a:cxn>
              <a:cxn ang="0">
                <a:pos x="67" y="39"/>
              </a:cxn>
              <a:cxn ang="0">
                <a:pos x="106" y="32"/>
              </a:cxn>
              <a:cxn ang="0">
                <a:pos x="118" y="29"/>
              </a:cxn>
              <a:cxn ang="0">
                <a:pos x="130" y="26"/>
              </a:cxn>
              <a:cxn ang="0">
                <a:pos x="141" y="23"/>
              </a:cxn>
              <a:cxn ang="0">
                <a:pos x="151" y="21"/>
              </a:cxn>
              <a:cxn ang="0">
                <a:pos x="160" y="19"/>
              </a:cxn>
              <a:cxn ang="0">
                <a:pos x="284" y="0"/>
              </a:cxn>
            </a:cxnLst>
            <a:rect l="0" t="0" r="r" b="b"/>
            <a:pathLst>
              <a:path w="285" h="64">
                <a:moveTo>
                  <a:pt x="0" y="63"/>
                </a:moveTo>
                <a:lnTo>
                  <a:pt x="5" y="58"/>
                </a:lnTo>
                <a:lnTo>
                  <a:pt x="8" y="56"/>
                </a:lnTo>
                <a:lnTo>
                  <a:pt x="11" y="54"/>
                </a:lnTo>
                <a:lnTo>
                  <a:pt x="15" y="52"/>
                </a:lnTo>
                <a:lnTo>
                  <a:pt x="19" y="51"/>
                </a:lnTo>
                <a:lnTo>
                  <a:pt x="24" y="49"/>
                </a:lnTo>
                <a:lnTo>
                  <a:pt x="35" y="46"/>
                </a:lnTo>
                <a:lnTo>
                  <a:pt x="47" y="43"/>
                </a:lnTo>
                <a:lnTo>
                  <a:pt x="60" y="40"/>
                </a:lnTo>
                <a:lnTo>
                  <a:pt x="67" y="39"/>
                </a:lnTo>
                <a:lnTo>
                  <a:pt x="106" y="32"/>
                </a:lnTo>
                <a:lnTo>
                  <a:pt x="118" y="29"/>
                </a:lnTo>
                <a:lnTo>
                  <a:pt x="130" y="26"/>
                </a:lnTo>
                <a:lnTo>
                  <a:pt x="141" y="23"/>
                </a:lnTo>
                <a:lnTo>
                  <a:pt x="151" y="21"/>
                </a:lnTo>
                <a:lnTo>
                  <a:pt x="160" y="19"/>
                </a:lnTo>
                <a:lnTo>
                  <a:pt x="284" y="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8" name="SMARTPenAnnotation51"/>
          <p:cNvSpPr>
            <a:spLocks/>
          </p:cNvSpPr>
          <p:nvPr/>
        </p:nvSpPr>
        <p:spPr bwMode="auto">
          <a:xfrm>
            <a:off x="5086350" y="4886325"/>
            <a:ext cx="609600" cy="814388"/>
          </a:xfrm>
          <a:custGeom>
            <a:avLst/>
            <a:gdLst/>
            <a:ahLst/>
            <a:cxnLst>
              <a:cxn ang="0">
                <a:pos x="360" y="6"/>
              </a:cxn>
              <a:cxn ang="0">
                <a:pos x="343" y="3"/>
              </a:cxn>
              <a:cxn ang="0">
                <a:pos x="330" y="2"/>
              </a:cxn>
              <a:cxn ang="0">
                <a:pos x="318" y="1"/>
              </a:cxn>
              <a:cxn ang="0">
                <a:pos x="276" y="0"/>
              </a:cxn>
              <a:cxn ang="0">
                <a:pos x="261" y="1"/>
              </a:cxn>
              <a:cxn ang="0">
                <a:pos x="238" y="5"/>
              </a:cxn>
              <a:cxn ang="0">
                <a:pos x="224" y="8"/>
              </a:cxn>
              <a:cxn ang="0">
                <a:pos x="168" y="30"/>
              </a:cxn>
              <a:cxn ang="0">
                <a:pos x="154" y="37"/>
              </a:cxn>
              <a:cxn ang="0">
                <a:pos x="127" y="54"/>
              </a:cxn>
              <a:cxn ang="0">
                <a:pos x="114" y="64"/>
              </a:cxn>
              <a:cxn ang="0">
                <a:pos x="101" y="76"/>
              </a:cxn>
              <a:cxn ang="0">
                <a:pos x="83" y="94"/>
              </a:cxn>
              <a:cxn ang="0">
                <a:pos x="65" y="115"/>
              </a:cxn>
              <a:cxn ang="0">
                <a:pos x="47" y="137"/>
              </a:cxn>
              <a:cxn ang="0">
                <a:pos x="37" y="154"/>
              </a:cxn>
              <a:cxn ang="0">
                <a:pos x="25" y="178"/>
              </a:cxn>
              <a:cxn ang="0">
                <a:pos x="13" y="209"/>
              </a:cxn>
              <a:cxn ang="0">
                <a:pos x="7" y="234"/>
              </a:cxn>
              <a:cxn ang="0">
                <a:pos x="2" y="258"/>
              </a:cxn>
              <a:cxn ang="0">
                <a:pos x="1" y="275"/>
              </a:cxn>
              <a:cxn ang="0">
                <a:pos x="1" y="307"/>
              </a:cxn>
              <a:cxn ang="0">
                <a:pos x="5" y="337"/>
              </a:cxn>
              <a:cxn ang="0">
                <a:pos x="8" y="354"/>
              </a:cxn>
              <a:cxn ang="0">
                <a:pos x="16" y="384"/>
              </a:cxn>
              <a:cxn ang="0">
                <a:pos x="27" y="413"/>
              </a:cxn>
              <a:cxn ang="0">
                <a:pos x="43" y="441"/>
              </a:cxn>
              <a:cxn ang="0">
                <a:pos x="73" y="481"/>
              </a:cxn>
              <a:cxn ang="0">
                <a:pos x="91" y="496"/>
              </a:cxn>
              <a:cxn ang="0">
                <a:pos x="112" y="507"/>
              </a:cxn>
              <a:cxn ang="0">
                <a:pos x="133" y="512"/>
              </a:cxn>
              <a:cxn ang="0">
                <a:pos x="156" y="509"/>
              </a:cxn>
              <a:cxn ang="0">
                <a:pos x="174" y="501"/>
              </a:cxn>
              <a:cxn ang="0">
                <a:pos x="186" y="494"/>
              </a:cxn>
              <a:cxn ang="0">
                <a:pos x="206" y="479"/>
              </a:cxn>
              <a:cxn ang="0">
                <a:pos x="236" y="455"/>
              </a:cxn>
              <a:cxn ang="0">
                <a:pos x="251" y="439"/>
              </a:cxn>
              <a:cxn ang="0">
                <a:pos x="264" y="422"/>
              </a:cxn>
              <a:cxn ang="0">
                <a:pos x="277" y="404"/>
              </a:cxn>
              <a:cxn ang="0">
                <a:pos x="295" y="374"/>
              </a:cxn>
              <a:cxn ang="0">
                <a:pos x="313" y="343"/>
              </a:cxn>
              <a:cxn ang="0">
                <a:pos x="331" y="308"/>
              </a:cxn>
              <a:cxn ang="0">
                <a:pos x="355" y="251"/>
              </a:cxn>
              <a:cxn ang="0">
                <a:pos x="363" y="230"/>
              </a:cxn>
              <a:cxn ang="0">
                <a:pos x="369" y="209"/>
              </a:cxn>
              <a:cxn ang="0">
                <a:pos x="376" y="178"/>
              </a:cxn>
              <a:cxn ang="0">
                <a:pos x="380" y="149"/>
              </a:cxn>
              <a:cxn ang="0">
                <a:pos x="382" y="131"/>
              </a:cxn>
              <a:cxn ang="0">
                <a:pos x="381" y="99"/>
              </a:cxn>
              <a:cxn ang="0">
                <a:pos x="373" y="73"/>
              </a:cxn>
              <a:cxn ang="0">
                <a:pos x="363" y="57"/>
              </a:cxn>
              <a:cxn ang="0">
                <a:pos x="348" y="47"/>
              </a:cxn>
              <a:cxn ang="0">
                <a:pos x="335" y="43"/>
              </a:cxn>
              <a:cxn ang="0">
                <a:pos x="316" y="38"/>
              </a:cxn>
              <a:cxn ang="0">
                <a:pos x="302" y="37"/>
              </a:cxn>
              <a:cxn ang="0">
                <a:pos x="280" y="36"/>
              </a:cxn>
              <a:cxn ang="0">
                <a:pos x="264" y="37"/>
              </a:cxn>
            </a:cxnLst>
            <a:rect l="0" t="0" r="r" b="b"/>
            <a:pathLst>
              <a:path w="384" h="513">
                <a:moveTo>
                  <a:pt x="383" y="9"/>
                </a:moveTo>
                <a:lnTo>
                  <a:pt x="360" y="6"/>
                </a:lnTo>
                <a:lnTo>
                  <a:pt x="353" y="5"/>
                </a:lnTo>
                <a:lnTo>
                  <a:pt x="343" y="3"/>
                </a:lnTo>
                <a:lnTo>
                  <a:pt x="336" y="2"/>
                </a:lnTo>
                <a:lnTo>
                  <a:pt x="330" y="2"/>
                </a:lnTo>
                <a:lnTo>
                  <a:pt x="324" y="1"/>
                </a:lnTo>
                <a:lnTo>
                  <a:pt x="318" y="1"/>
                </a:lnTo>
                <a:lnTo>
                  <a:pt x="305" y="0"/>
                </a:lnTo>
                <a:lnTo>
                  <a:pt x="276" y="0"/>
                </a:lnTo>
                <a:lnTo>
                  <a:pt x="268" y="1"/>
                </a:lnTo>
                <a:lnTo>
                  <a:pt x="261" y="1"/>
                </a:lnTo>
                <a:lnTo>
                  <a:pt x="253" y="2"/>
                </a:lnTo>
                <a:lnTo>
                  <a:pt x="238" y="5"/>
                </a:lnTo>
                <a:lnTo>
                  <a:pt x="231" y="6"/>
                </a:lnTo>
                <a:lnTo>
                  <a:pt x="224" y="8"/>
                </a:lnTo>
                <a:lnTo>
                  <a:pt x="217" y="10"/>
                </a:lnTo>
                <a:lnTo>
                  <a:pt x="168" y="30"/>
                </a:lnTo>
                <a:lnTo>
                  <a:pt x="161" y="34"/>
                </a:lnTo>
                <a:lnTo>
                  <a:pt x="154" y="37"/>
                </a:lnTo>
                <a:lnTo>
                  <a:pt x="134" y="50"/>
                </a:lnTo>
                <a:lnTo>
                  <a:pt x="127" y="54"/>
                </a:lnTo>
                <a:lnTo>
                  <a:pt x="120" y="59"/>
                </a:lnTo>
                <a:lnTo>
                  <a:pt x="114" y="64"/>
                </a:lnTo>
                <a:lnTo>
                  <a:pt x="107" y="70"/>
                </a:lnTo>
                <a:lnTo>
                  <a:pt x="101" y="76"/>
                </a:lnTo>
                <a:lnTo>
                  <a:pt x="89" y="87"/>
                </a:lnTo>
                <a:lnTo>
                  <a:pt x="83" y="94"/>
                </a:lnTo>
                <a:lnTo>
                  <a:pt x="77" y="100"/>
                </a:lnTo>
                <a:lnTo>
                  <a:pt x="65" y="115"/>
                </a:lnTo>
                <a:lnTo>
                  <a:pt x="53" y="129"/>
                </a:lnTo>
                <a:lnTo>
                  <a:pt x="47" y="137"/>
                </a:lnTo>
                <a:lnTo>
                  <a:pt x="42" y="145"/>
                </a:lnTo>
                <a:lnTo>
                  <a:pt x="37" y="154"/>
                </a:lnTo>
                <a:lnTo>
                  <a:pt x="33" y="162"/>
                </a:lnTo>
                <a:lnTo>
                  <a:pt x="25" y="178"/>
                </a:lnTo>
                <a:lnTo>
                  <a:pt x="19" y="193"/>
                </a:lnTo>
                <a:lnTo>
                  <a:pt x="13" y="209"/>
                </a:lnTo>
                <a:lnTo>
                  <a:pt x="10" y="217"/>
                </a:lnTo>
                <a:lnTo>
                  <a:pt x="7" y="234"/>
                </a:lnTo>
                <a:lnTo>
                  <a:pt x="3" y="250"/>
                </a:lnTo>
                <a:lnTo>
                  <a:pt x="2" y="258"/>
                </a:lnTo>
                <a:lnTo>
                  <a:pt x="1" y="267"/>
                </a:lnTo>
                <a:lnTo>
                  <a:pt x="1" y="275"/>
                </a:lnTo>
                <a:lnTo>
                  <a:pt x="0" y="291"/>
                </a:lnTo>
                <a:lnTo>
                  <a:pt x="1" y="307"/>
                </a:lnTo>
                <a:lnTo>
                  <a:pt x="2" y="322"/>
                </a:lnTo>
                <a:lnTo>
                  <a:pt x="5" y="337"/>
                </a:lnTo>
                <a:lnTo>
                  <a:pt x="6" y="345"/>
                </a:lnTo>
                <a:lnTo>
                  <a:pt x="8" y="354"/>
                </a:lnTo>
                <a:lnTo>
                  <a:pt x="13" y="375"/>
                </a:lnTo>
                <a:lnTo>
                  <a:pt x="16" y="384"/>
                </a:lnTo>
                <a:lnTo>
                  <a:pt x="21" y="399"/>
                </a:lnTo>
                <a:lnTo>
                  <a:pt x="27" y="413"/>
                </a:lnTo>
                <a:lnTo>
                  <a:pt x="33" y="425"/>
                </a:lnTo>
                <a:lnTo>
                  <a:pt x="43" y="441"/>
                </a:lnTo>
                <a:lnTo>
                  <a:pt x="61" y="467"/>
                </a:lnTo>
                <a:lnTo>
                  <a:pt x="73" y="481"/>
                </a:lnTo>
                <a:lnTo>
                  <a:pt x="81" y="489"/>
                </a:lnTo>
                <a:lnTo>
                  <a:pt x="91" y="496"/>
                </a:lnTo>
                <a:lnTo>
                  <a:pt x="101" y="502"/>
                </a:lnTo>
                <a:lnTo>
                  <a:pt x="112" y="507"/>
                </a:lnTo>
                <a:lnTo>
                  <a:pt x="122" y="510"/>
                </a:lnTo>
                <a:lnTo>
                  <a:pt x="133" y="512"/>
                </a:lnTo>
                <a:lnTo>
                  <a:pt x="144" y="511"/>
                </a:lnTo>
                <a:lnTo>
                  <a:pt x="156" y="509"/>
                </a:lnTo>
                <a:lnTo>
                  <a:pt x="168" y="504"/>
                </a:lnTo>
                <a:lnTo>
                  <a:pt x="174" y="501"/>
                </a:lnTo>
                <a:lnTo>
                  <a:pt x="180" y="498"/>
                </a:lnTo>
                <a:lnTo>
                  <a:pt x="186" y="494"/>
                </a:lnTo>
                <a:lnTo>
                  <a:pt x="193" y="489"/>
                </a:lnTo>
                <a:lnTo>
                  <a:pt x="206" y="479"/>
                </a:lnTo>
                <a:lnTo>
                  <a:pt x="228" y="462"/>
                </a:lnTo>
                <a:lnTo>
                  <a:pt x="236" y="455"/>
                </a:lnTo>
                <a:lnTo>
                  <a:pt x="243" y="447"/>
                </a:lnTo>
                <a:lnTo>
                  <a:pt x="251" y="439"/>
                </a:lnTo>
                <a:lnTo>
                  <a:pt x="258" y="431"/>
                </a:lnTo>
                <a:lnTo>
                  <a:pt x="264" y="422"/>
                </a:lnTo>
                <a:lnTo>
                  <a:pt x="271" y="413"/>
                </a:lnTo>
                <a:lnTo>
                  <a:pt x="277" y="404"/>
                </a:lnTo>
                <a:lnTo>
                  <a:pt x="283" y="394"/>
                </a:lnTo>
                <a:lnTo>
                  <a:pt x="295" y="374"/>
                </a:lnTo>
                <a:lnTo>
                  <a:pt x="307" y="354"/>
                </a:lnTo>
                <a:lnTo>
                  <a:pt x="313" y="343"/>
                </a:lnTo>
                <a:lnTo>
                  <a:pt x="325" y="320"/>
                </a:lnTo>
                <a:lnTo>
                  <a:pt x="331" y="308"/>
                </a:lnTo>
                <a:lnTo>
                  <a:pt x="336" y="297"/>
                </a:lnTo>
                <a:lnTo>
                  <a:pt x="355" y="251"/>
                </a:lnTo>
                <a:lnTo>
                  <a:pt x="359" y="241"/>
                </a:lnTo>
                <a:lnTo>
                  <a:pt x="363" y="230"/>
                </a:lnTo>
                <a:lnTo>
                  <a:pt x="367" y="219"/>
                </a:lnTo>
                <a:lnTo>
                  <a:pt x="369" y="209"/>
                </a:lnTo>
                <a:lnTo>
                  <a:pt x="372" y="198"/>
                </a:lnTo>
                <a:lnTo>
                  <a:pt x="376" y="178"/>
                </a:lnTo>
                <a:lnTo>
                  <a:pt x="379" y="158"/>
                </a:lnTo>
                <a:lnTo>
                  <a:pt x="380" y="149"/>
                </a:lnTo>
                <a:lnTo>
                  <a:pt x="381" y="140"/>
                </a:lnTo>
                <a:lnTo>
                  <a:pt x="382" y="131"/>
                </a:lnTo>
                <a:lnTo>
                  <a:pt x="382" y="114"/>
                </a:lnTo>
                <a:lnTo>
                  <a:pt x="381" y="99"/>
                </a:lnTo>
                <a:lnTo>
                  <a:pt x="378" y="85"/>
                </a:lnTo>
                <a:lnTo>
                  <a:pt x="373" y="73"/>
                </a:lnTo>
                <a:lnTo>
                  <a:pt x="370" y="66"/>
                </a:lnTo>
                <a:lnTo>
                  <a:pt x="363" y="57"/>
                </a:lnTo>
                <a:lnTo>
                  <a:pt x="359" y="53"/>
                </a:lnTo>
                <a:lnTo>
                  <a:pt x="348" y="47"/>
                </a:lnTo>
                <a:lnTo>
                  <a:pt x="341" y="45"/>
                </a:lnTo>
                <a:lnTo>
                  <a:pt x="335" y="43"/>
                </a:lnTo>
                <a:lnTo>
                  <a:pt x="323" y="39"/>
                </a:lnTo>
                <a:lnTo>
                  <a:pt x="316" y="38"/>
                </a:lnTo>
                <a:lnTo>
                  <a:pt x="309" y="38"/>
                </a:lnTo>
                <a:lnTo>
                  <a:pt x="302" y="37"/>
                </a:lnTo>
                <a:lnTo>
                  <a:pt x="295" y="37"/>
                </a:lnTo>
                <a:lnTo>
                  <a:pt x="280" y="36"/>
                </a:lnTo>
                <a:lnTo>
                  <a:pt x="272" y="37"/>
                </a:lnTo>
                <a:lnTo>
                  <a:pt x="264" y="37"/>
                </a:lnTo>
                <a:lnTo>
                  <a:pt x="239" y="4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79" name="SMARTPenAnnotation52"/>
          <p:cNvSpPr>
            <a:spLocks/>
          </p:cNvSpPr>
          <p:nvPr/>
        </p:nvSpPr>
        <p:spPr bwMode="auto">
          <a:xfrm>
            <a:off x="1279525" y="5757863"/>
            <a:ext cx="1793875" cy="201612"/>
          </a:xfrm>
          <a:custGeom>
            <a:avLst/>
            <a:gdLst/>
            <a:ahLst/>
            <a:cxnLst>
              <a:cxn ang="0">
                <a:pos x="0" y="18"/>
              </a:cxn>
              <a:cxn ang="0">
                <a:pos x="0" y="16"/>
              </a:cxn>
              <a:cxn ang="0">
                <a:pos x="0" y="14"/>
              </a:cxn>
              <a:cxn ang="0">
                <a:pos x="2" y="12"/>
              </a:cxn>
              <a:cxn ang="0">
                <a:pos x="4" y="11"/>
              </a:cxn>
              <a:cxn ang="0">
                <a:pos x="15" y="8"/>
              </a:cxn>
              <a:cxn ang="0">
                <a:pos x="23" y="6"/>
              </a:cxn>
              <a:cxn ang="0">
                <a:pos x="35" y="4"/>
              </a:cxn>
              <a:cxn ang="0">
                <a:pos x="42" y="2"/>
              </a:cxn>
              <a:cxn ang="0">
                <a:pos x="54" y="0"/>
              </a:cxn>
              <a:cxn ang="0">
                <a:pos x="79" y="0"/>
              </a:cxn>
              <a:cxn ang="0">
                <a:pos x="108" y="1"/>
              </a:cxn>
              <a:cxn ang="0">
                <a:pos x="150" y="4"/>
              </a:cxn>
              <a:cxn ang="0">
                <a:pos x="164" y="5"/>
              </a:cxn>
              <a:cxn ang="0">
                <a:pos x="171" y="7"/>
              </a:cxn>
              <a:cxn ang="0">
                <a:pos x="185" y="11"/>
              </a:cxn>
              <a:cxn ang="0">
                <a:pos x="205" y="14"/>
              </a:cxn>
              <a:cxn ang="0">
                <a:pos x="232" y="20"/>
              </a:cxn>
              <a:cxn ang="0">
                <a:pos x="252" y="24"/>
              </a:cxn>
              <a:cxn ang="0">
                <a:pos x="271" y="27"/>
              </a:cxn>
              <a:cxn ang="0">
                <a:pos x="282" y="30"/>
              </a:cxn>
              <a:cxn ang="0">
                <a:pos x="311" y="39"/>
              </a:cxn>
              <a:cxn ang="0">
                <a:pos x="324" y="42"/>
              </a:cxn>
              <a:cxn ang="0">
                <a:pos x="335" y="45"/>
              </a:cxn>
              <a:cxn ang="0">
                <a:pos x="350" y="47"/>
              </a:cxn>
              <a:cxn ang="0">
                <a:pos x="360" y="50"/>
              </a:cxn>
              <a:cxn ang="0">
                <a:pos x="371" y="53"/>
              </a:cxn>
              <a:cxn ang="0">
                <a:pos x="411" y="63"/>
              </a:cxn>
              <a:cxn ang="0">
                <a:pos x="432" y="66"/>
              </a:cxn>
              <a:cxn ang="0">
                <a:pos x="464" y="71"/>
              </a:cxn>
              <a:cxn ang="0">
                <a:pos x="522" y="79"/>
              </a:cxn>
              <a:cxn ang="0">
                <a:pos x="549" y="83"/>
              </a:cxn>
              <a:cxn ang="0">
                <a:pos x="578" y="85"/>
              </a:cxn>
              <a:cxn ang="0">
                <a:pos x="622" y="92"/>
              </a:cxn>
              <a:cxn ang="0">
                <a:pos x="639" y="95"/>
              </a:cxn>
              <a:cxn ang="0">
                <a:pos x="666" y="98"/>
              </a:cxn>
              <a:cxn ang="0">
                <a:pos x="700" y="99"/>
              </a:cxn>
              <a:cxn ang="0">
                <a:pos x="731" y="99"/>
              </a:cxn>
              <a:cxn ang="0">
                <a:pos x="756" y="103"/>
              </a:cxn>
              <a:cxn ang="0">
                <a:pos x="795" y="105"/>
              </a:cxn>
              <a:cxn ang="0">
                <a:pos x="829" y="107"/>
              </a:cxn>
              <a:cxn ang="0">
                <a:pos x="860" y="108"/>
              </a:cxn>
              <a:cxn ang="0">
                <a:pos x="909" y="111"/>
              </a:cxn>
              <a:cxn ang="0">
                <a:pos x="943" y="113"/>
              </a:cxn>
              <a:cxn ang="0">
                <a:pos x="976" y="115"/>
              </a:cxn>
              <a:cxn ang="0">
                <a:pos x="1008" y="118"/>
              </a:cxn>
              <a:cxn ang="0">
                <a:pos x="1088" y="124"/>
              </a:cxn>
              <a:cxn ang="0">
                <a:pos x="1129" y="126"/>
              </a:cxn>
            </a:cxnLst>
            <a:rect l="0" t="0" r="r" b="b"/>
            <a:pathLst>
              <a:path w="1130" h="127">
                <a:moveTo>
                  <a:pt x="0" y="18"/>
                </a:moveTo>
                <a:lnTo>
                  <a:pt x="0" y="16"/>
                </a:lnTo>
                <a:lnTo>
                  <a:pt x="0" y="14"/>
                </a:lnTo>
                <a:lnTo>
                  <a:pt x="2" y="12"/>
                </a:lnTo>
                <a:lnTo>
                  <a:pt x="4" y="11"/>
                </a:lnTo>
                <a:lnTo>
                  <a:pt x="15" y="8"/>
                </a:lnTo>
                <a:lnTo>
                  <a:pt x="23" y="6"/>
                </a:lnTo>
                <a:lnTo>
                  <a:pt x="35" y="4"/>
                </a:lnTo>
                <a:lnTo>
                  <a:pt x="42" y="2"/>
                </a:lnTo>
                <a:lnTo>
                  <a:pt x="54" y="0"/>
                </a:lnTo>
                <a:lnTo>
                  <a:pt x="79" y="0"/>
                </a:lnTo>
                <a:lnTo>
                  <a:pt x="108" y="1"/>
                </a:lnTo>
                <a:lnTo>
                  <a:pt x="150" y="4"/>
                </a:lnTo>
                <a:lnTo>
                  <a:pt x="164" y="5"/>
                </a:lnTo>
                <a:lnTo>
                  <a:pt x="171" y="7"/>
                </a:lnTo>
                <a:lnTo>
                  <a:pt x="185" y="11"/>
                </a:lnTo>
                <a:lnTo>
                  <a:pt x="205" y="14"/>
                </a:lnTo>
                <a:lnTo>
                  <a:pt x="232" y="20"/>
                </a:lnTo>
                <a:lnTo>
                  <a:pt x="252" y="24"/>
                </a:lnTo>
                <a:lnTo>
                  <a:pt x="271" y="27"/>
                </a:lnTo>
                <a:lnTo>
                  <a:pt x="282" y="30"/>
                </a:lnTo>
                <a:lnTo>
                  <a:pt x="311" y="39"/>
                </a:lnTo>
                <a:lnTo>
                  <a:pt x="324" y="42"/>
                </a:lnTo>
                <a:lnTo>
                  <a:pt x="335" y="45"/>
                </a:lnTo>
                <a:lnTo>
                  <a:pt x="350" y="47"/>
                </a:lnTo>
                <a:lnTo>
                  <a:pt x="360" y="50"/>
                </a:lnTo>
                <a:lnTo>
                  <a:pt x="371" y="53"/>
                </a:lnTo>
                <a:lnTo>
                  <a:pt x="411" y="63"/>
                </a:lnTo>
                <a:lnTo>
                  <a:pt x="432" y="66"/>
                </a:lnTo>
                <a:lnTo>
                  <a:pt x="464" y="71"/>
                </a:lnTo>
                <a:lnTo>
                  <a:pt x="522" y="79"/>
                </a:lnTo>
                <a:lnTo>
                  <a:pt x="549" y="83"/>
                </a:lnTo>
                <a:lnTo>
                  <a:pt x="578" y="85"/>
                </a:lnTo>
                <a:lnTo>
                  <a:pt x="622" y="92"/>
                </a:lnTo>
                <a:lnTo>
                  <a:pt x="639" y="95"/>
                </a:lnTo>
                <a:lnTo>
                  <a:pt x="666" y="98"/>
                </a:lnTo>
                <a:lnTo>
                  <a:pt x="700" y="99"/>
                </a:lnTo>
                <a:lnTo>
                  <a:pt x="731" y="99"/>
                </a:lnTo>
                <a:lnTo>
                  <a:pt x="756" y="103"/>
                </a:lnTo>
                <a:lnTo>
                  <a:pt x="795" y="105"/>
                </a:lnTo>
                <a:lnTo>
                  <a:pt x="829" y="107"/>
                </a:lnTo>
                <a:lnTo>
                  <a:pt x="860" y="108"/>
                </a:lnTo>
                <a:lnTo>
                  <a:pt x="909" y="111"/>
                </a:lnTo>
                <a:lnTo>
                  <a:pt x="943" y="113"/>
                </a:lnTo>
                <a:lnTo>
                  <a:pt x="976" y="115"/>
                </a:lnTo>
                <a:lnTo>
                  <a:pt x="1008" y="118"/>
                </a:lnTo>
                <a:lnTo>
                  <a:pt x="1088" y="124"/>
                </a:lnTo>
                <a:lnTo>
                  <a:pt x="1129" y="126"/>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5380" name="SMARTPenAnnotation53"/>
          <p:cNvSpPr>
            <a:spLocks/>
          </p:cNvSpPr>
          <p:nvPr/>
        </p:nvSpPr>
        <p:spPr bwMode="auto">
          <a:xfrm>
            <a:off x="1285875" y="5416550"/>
            <a:ext cx="987425" cy="420688"/>
          </a:xfrm>
          <a:custGeom>
            <a:avLst/>
            <a:gdLst/>
            <a:ahLst/>
            <a:cxnLst>
              <a:cxn ang="0">
                <a:pos x="605" y="11"/>
              </a:cxn>
              <a:cxn ang="0">
                <a:pos x="584" y="8"/>
              </a:cxn>
              <a:cxn ang="0">
                <a:pos x="530" y="7"/>
              </a:cxn>
              <a:cxn ang="0">
                <a:pos x="500" y="0"/>
              </a:cxn>
              <a:cxn ang="0">
                <a:pos x="464" y="3"/>
              </a:cxn>
              <a:cxn ang="0">
                <a:pos x="431" y="3"/>
              </a:cxn>
              <a:cxn ang="0">
                <a:pos x="417" y="1"/>
              </a:cxn>
              <a:cxn ang="0">
                <a:pos x="395" y="3"/>
              </a:cxn>
              <a:cxn ang="0">
                <a:pos x="359" y="3"/>
              </a:cxn>
              <a:cxn ang="0">
                <a:pos x="274" y="6"/>
              </a:cxn>
              <a:cxn ang="0">
                <a:pos x="240" y="13"/>
              </a:cxn>
              <a:cxn ang="0">
                <a:pos x="205" y="21"/>
              </a:cxn>
              <a:cxn ang="0">
                <a:pos x="174" y="32"/>
              </a:cxn>
              <a:cxn ang="0">
                <a:pos x="127" y="45"/>
              </a:cxn>
              <a:cxn ang="0">
                <a:pos x="108" y="55"/>
              </a:cxn>
              <a:cxn ang="0">
                <a:pos x="96" y="62"/>
              </a:cxn>
              <a:cxn ang="0">
                <a:pos x="73" y="77"/>
              </a:cxn>
              <a:cxn ang="0">
                <a:pos x="53" y="91"/>
              </a:cxn>
              <a:cxn ang="0">
                <a:pos x="42" y="101"/>
              </a:cxn>
              <a:cxn ang="0">
                <a:pos x="26" y="114"/>
              </a:cxn>
              <a:cxn ang="0">
                <a:pos x="14" y="129"/>
              </a:cxn>
              <a:cxn ang="0">
                <a:pos x="11" y="133"/>
              </a:cxn>
              <a:cxn ang="0">
                <a:pos x="7" y="143"/>
              </a:cxn>
              <a:cxn ang="0">
                <a:pos x="1" y="153"/>
              </a:cxn>
              <a:cxn ang="0">
                <a:pos x="0" y="167"/>
              </a:cxn>
              <a:cxn ang="0">
                <a:pos x="3" y="192"/>
              </a:cxn>
              <a:cxn ang="0">
                <a:pos x="7" y="203"/>
              </a:cxn>
              <a:cxn ang="0">
                <a:pos x="10" y="210"/>
              </a:cxn>
              <a:cxn ang="0">
                <a:pos x="20" y="221"/>
              </a:cxn>
              <a:cxn ang="0">
                <a:pos x="26" y="224"/>
              </a:cxn>
              <a:cxn ang="0">
                <a:pos x="40" y="232"/>
              </a:cxn>
              <a:cxn ang="0">
                <a:pos x="43" y="235"/>
              </a:cxn>
              <a:cxn ang="0">
                <a:pos x="52" y="241"/>
              </a:cxn>
              <a:cxn ang="0">
                <a:pos x="82" y="249"/>
              </a:cxn>
              <a:cxn ang="0">
                <a:pos x="143" y="262"/>
              </a:cxn>
              <a:cxn ang="0">
                <a:pos x="163" y="263"/>
              </a:cxn>
              <a:cxn ang="0">
                <a:pos x="186" y="263"/>
              </a:cxn>
              <a:cxn ang="0">
                <a:pos x="210" y="262"/>
              </a:cxn>
              <a:cxn ang="0">
                <a:pos x="239" y="262"/>
              </a:cxn>
              <a:cxn ang="0">
                <a:pos x="290" y="264"/>
              </a:cxn>
              <a:cxn ang="0">
                <a:pos x="321" y="261"/>
              </a:cxn>
              <a:cxn ang="0">
                <a:pos x="399" y="260"/>
              </a:cxn>
              <a:cxn ang="0">
                <a:pos x="415" y="257"/>
              </a:cxn>
              <a:cxn ang="0">
                <a:pos x="432" y="253"/>
              </a:cxn>
              <a:cxn ang="0">
                <a:pos x="464" y="249"/>
              </a:cxn>
              <a:cxn ang="0">
                <a:pos x="474" y="244"/>
              </a:cxn>
              <a:cxn ang="0">
                <a:pos x="498" y="235"/>
              </a:cxn>
              <a:cxn ang="0">
                <a:pos x="514" y="227"/>
              </a:cxn>
              <a:cxn ang="0">
                <a:pos x="532" y="210"/>
              </a:cxn>
              <a:cxn ang="0">
                <a:pos x="551" y="194"/>
              </a:cxn>
              <a:cxn ang="0">
                <a:pos x="556" y="190"/>
              </a:cxn>
              <a:cxn ang="0">
                <a:pos x="561" y="181"/>
              </a:cxn>
              <a:cxn ang="0">
                <a:pos x="567" y="169"/>
              </a:cxn>
              <a:cxn ang="0">
                <a:pos x="575" y="157"/>
              </a:cxn>
              <a:cxn ang="0">
                <a:pos x="580" y="148"/>
              </a:cxn>
              <a:cxn ang="0">
                <a:pos x="586" y="134"/>
              </a:cxn>
              <a:cxn ang="0">
                <a:pos x="589" y="124"/>
              </a:cxn>
              <a:cxn ang="0">
                <a:pos x="590" y="41"/>
              </a:cxn>
              <a:cxn ang="0">
                <a:pos x="587" y="37"/>
              </a:cxn>
              <a:cxn ang="0">
                <a:pos x="586" y="33"/>
              </a:cxn>
              <a:cxn ang="0">
                <a:pos x="584" y="32"/>
              </a:cxn>
            </a:cxnLst>
            <a:rect l="0" t="0" r="r" b="b"/>
            <a:pathLst>
              <a:path w="622" h="265">
                <a:moveTo>
                  <a:pt x="621" y="17"/>
                </a:moveTo>
                <a:lnTo>
                  <a:pt x="605" y="11"/>
                </a:lnTo>
                <a:lnTo>
                  <a:pt x="599" y="9"/>
                </a:lnTo>
                <a:lnTo>
                  <a:pt x="584" y="8"/>
                </a:lnTo>
                <a:lnTo>
                  <a:pt x="544" y="8"/>
                </a:lnTo>
                <a:lnTo>
                  <a:pt x="530" y="7"/>
                </a:lnTo>
                <a:lnTo>
                  <a:pt x="512" y="3"/>
                </a:lnTo>
                <a:lnTo>
                  <a:pt x="500" y="0"/>
                </a:lnTo>
                <a:lnTo>
                  <a:pt x="482" y="2"/>
                </a:lnTo>
                <a:lnTo>
                  <a:pt x="464" y="3"/>
                </a:lnTo>
                <a:lnTo>
                  <a:pt x="448" y="3"/>
                </a:lnTo>
                <a:lnTo>
                  <a:pt x="431" y="3"/>
                </a:lnTo>
                <a:lnTo>
                  <a:pt x="421" y="2"/>
                </a:lnTo>
                <a:lnTo>
                  <a:pt x="417" y="1"/>
                </a:lnTo>
                <a:lnTo>
                  <a:pt x="408" y="1"/>
                </a:lnTo>
                <a:lnTo>
                  <a:pt x="395" y="3"/>
                </a:lnTo>
                <a:lnTo>
                  <a:pt x="378" y="3"/>
                </a:lnTo>
                <a:lnTo>
                  <a:pt x="359" y="3"/>
                </a:lnTo>
                <a:lnTo>
                  <a:pt x="290" y="3"/>
                </a:lnTo>
                <a:lnTo>
                  <a:pt x="274" y="6"/>
                </a:lnTo>
                <a:lnTo>
                  <a:pt x="258" y="10"/>
                </a:lnTo>
                <a:lnTo>
                  <a:pt x="240" y="13"/>
                </a:lnTo>
                <a:lnTo>
                  <a:pt x="220" y="17"/>
                </a:lnTo>
                <a:lnTo>
                  <a:pt x="205" y="21"/>
                </a:lnTo>
                <a:lnTo>
                  <a:pt x="187" y="27"/>
                </a:lnTo>
                <a:lnTo>
                  <a:pt x="174" y="32"/>
                </a:lnTo>
                <a:lnTo>
                  <a:pt x="145" y="41"/>
                </a:lnTo>
                <a:lnTo>
                  <a:pt x="127" y="45"/>
                </a:lnTo>
                <a:lnTo>
                  <a:pt x="120" y="48"/>
                </a:lnTo>
                <a:lnTo>
                  <a:pt x="108" y="55"/>
                </a:lnTo>
                <a:lnTo>
                  <a:pt x="102" y="60"/>
                </a:lnTo>
                <a:lnTo>
                  <a:pt x="96" y="62"/>
                </a:lnTo>
                <a:lnTo>
                  <a:pt x="84" y="71"/>
                </a:lnTo>
                <a:lnTo>
                  <a:pt x="73" y="77"/>
                </a:lnTo>
                <a:lnTo>
                  <a:pt x="62" y="84"/>
                </a:lnTo>
                <a:lnTo>
                  <a:pt x="53" y="91"/>
                </a:lnTo>
                <a:lnTo>
                  <a:pt x="45" y="98"/>
                </a:lnTo>
                <a:lnTo>
                  <a:pt x="42" y="101"/>
                </a:lnTo>
                <a:lnTo>
                  <a:pt x="31" y="108"/>
                </a:lnTo>
                <a:lnTo>
                  <a:pt x="26" y="114"/>
                </a:lnTo>
                <a:lnTo>
                  <a:pt x="20" y="122"/>
                </a:lnTo>
                <a:lnTo>
                  <a:pt x="14" y="129"/>
                </a:lnTo>
                <a:lnTo>
                  <a:pt x="12" y="131"/>
                </a:lnTo>
                <a:lnTo>
                  <a:pt x="11" y="133"/>
                </a:lnTo>
                <a:lnTo>
                  <a:pt x="10" y="138"/>
                </a:lnTo>
                <a:lnTo>
                  <a:pt x="7" y="143"/>
                </a:lnTo>
                <a:lnTo>
                  <a:pt x="3" y="149"/>
                </a:lnTo>
                <a:lnTo>
                  <a:pt x="1" y="153"/>
                </a:lnTo>
                <a:lnTo>
                  <a:pt x="0" y="160"/>
                </a:lnTo>
                <a:lnTo>
                  <a:pt x="0" y="167"/>
                </a:lnTo>
                <a:lnTo>
                  <a:pt x="0" y="185"/>
                </a:lnTo>
                <a:lnTo>
                  <a:pt x="3" y="192"/>
                </a:lnTo>
                <a:lnTo>
                  <a:pt x="5" y="197"/>
                </a:lnTo>
                <a:lnTo>
                  <a:pt x="7" y="203"/>
                </a:lnTo>
                <a:lnTo>
                  <a:pt x="8" y="206"/>
                </a:lnTo>
                <a:lnTo>
                  <a:pt x="10" y="210"/>
                </a:lnTo>
                <a:lnTo>
                  <a:pt x="17" y="218"/>
                </a:lnTo>
                <a:lnTo>
                  <a:pt x="20" y="221"/>
                </a:lnTo>
                <a:lnTo>
                  <a:pt x="21" y="222"/>
                </a:lnTo>
                <a:lnTo>
                  <a:pt x="26" y="224"/>
                </a:lnTo>
                <a:lnTo>
                  <a:pt x="31" y="227"/>
                </a:lnTo>
                <a:lnTo>
                  <a:pt x="40" y="232"/>
                </a:lnTo>
                <a:lnTo>
                  <a:pt x="42" y="233"/>
                </a:lnTo>
                <a:lnTo>
                  <a:pt x="43" y="235"/>
                </a:lnTo>
                <a:lnTo>
                  <a:pt x="47" y="238"/>
                </a:lnTo>
                <a:lnTo>
                  <a:pt x="52" y="241"/>
                </a:lnTo>
                <a:lnTo>
                  <a:pt x="63" y="245"/>
                </a:lnTo>
                <a:lnTo>
                  <a:pt x="82" y="249"/>
                </a:lnTo>
                <a:lnTo>
                  <a:pt x="99" y="253"/>
                </a:lnTo>
                <a:lnTo>
                  <a:pt x="143" y="262"/>
                </a:lnTo>
                <a:lnTo>
                  <a:pt x="152" y="263"/>
                </a:lnTo>
                <a:lnTo>
                  <a:pt x="163" y="263"/>
                </a:lnTo>
                <a:lnTo>
                  <a:pt x="175" y="264"/>
                </a:lnTo>
                <a:lnTo>
                  <a:pt x="186" y="263"/>
                </a:lnTo>
                <a:lnTo>
                  <a:pt x="198" y="263"/>
                </a:lnTo>
                <a:lnTo>
                  <a:pt x="210" y="262"/>
                </a:lnTo>
                <a:lnTo>
                  <a:pt x="224" y="262"/>
                </a:lnTo>
                <a:lnTo>
                  <a:pt x="239" y="262"/>
                </a:lnTo>
                <a:lnTo>
                  <a:pt x="276" y="264"/>
                </a:lnTo>
                <a:lnTo>
                  <a:pt x="290" y="264"/>
                </a:lnTo>
                <a:lnTo>
                  <a:pt x="309" y="261"/>
                </a:lnTo>
                <a:lnTo>
                  <a:pt x="321" y="261"/>
                </a:lnTo>
                <a:lnTo>
                  <a:pt x="369" y="260"/>
                </a:lnTo>
                <a:lnTo>
                  <a:pt x="399" y="260"/>
                </a:lnTo>
                <a:lnTo>
                  <a:pt x="408" y="259"/>
                </a:lnTo>
                <a:lnTo>
                  <a:pt x="415" y="257"/>
                </a:lnTo>
                <a:lnTo>
                  <a:pt x="427" y="255"/>
                </a:lnTo>
                <a:lnTo>
                  <a:pt x="432" y="253"/>
                </a:lnTo>
                <a:lnTo>
                  <a:pt x="449" y="252"/>
                </a:lnTo>
                <a:lnTo>
                  <a:pt x="464" y="249"/>
                </a:lnTo>
                <a:lnTo>
                  <a:pt x="470" y="246"/>
                </a:lnTo>
                <a:lnTo>
                  <a:pt x="474" y="244"/>
                </a:lnTo>
                <a:lnTo>
                  <a:pt x="493" y="237"/>
                </a:lnTo>
                <a:lnTo>
                  <a:pt x="498" y="235"/>
                </a:lnTo>
                <a:lnTo>
                  <a:pt x="508" y="231"/>
                </a:lnTo>
                <a:lnTo>
                  <a:pt x="514" y="227"/>
                </a:lnTo>
                <a:lnTo>
                  <a:pt x="521" y="220"/>
                </a:lnTo>
                <a:lnTo>
                  <a:pt x="532" y="210"/>
                </a:lnTo>
                <a:lnTo>
                  <a:pt x="542" y="202"/>
                </a:lnTo>
                <a:lnTo>
                  <a:pt x="551" y="194"/>
                </a:lnTo>
                <a:lnTo>
                  <a:pt x="555" y="191"/>
                </a:lnTo>
                <a:lnTo>
                  <a:pt x="556" y="190"/>
                </a:lnTo>
                <a:lnTo>
                  <a:pt x="558" y="185"/>
                </a:lnTo>
                <a:lnTo>
                  <a:pt x="561" y="181"/>
                </a:lnTo>
                <a:lnTo>
                  <a:pt x="563" y="176"/>
                </a:lnTo>
                <a:lnTo>
                  <a:pt x="567" y="169"/>
                </a:lnTo>
                <a:lnTo>
                  <a:pt x="572" y="162"/>
                </a:lnTo>
                <a:lnTo>
                  <a:pt x="575" y="157"/>
                </a:lnTo>
                <a:lnTo>
                  <a:pt x="577" y="153"/>
                </a:lnTo>
                <a:lnTo>
                  <a:pt x="580" y="148"/>
                </a:lnTo>
                <a:lnTo>
                  <a:pt x="583" y="141"/>
                </a:lnTo>
                <a:lnTo>
                  <a:pt x="586" y="134"/>
                </a:lnTo>
                <a:lnTo>
                  <a:pt x="589" y="127"/>
                </a:lnTo>
                <a:lnTo>
                  <a:pt x="589" y="124"/>
                </a:lnTo>
                <a:lnTo>
                  <a:pt x="589" y="120"/>
                </a:lnTo>
                <a:lnTo>
                  <a:pt x="590" y="41"/>
                </a:lnTo>
                <a:lnTo>
                  <a:pt x="588" y="39"/>
                </a:lnTo>
                <a:lnTo>
                  <a:pt x="587" y="37"/>
                </a:lnTo>
                <a:lnTo>
                  <a:pt x="586" y="36"/>
                </a:lnTo>
                <a:lnTo>
                  <a:pt x="586" y="33"/>
                </a:lnTo>
                <a:lnTo>
                  <a:pt x="585" y="32"/>
                </a:lnTo>
                <a:lnTo>
                  <a:pt x="584" y="32"/>
                </a:lnTo>
                <a:lnTo>
                  <a:pt x="585" y="3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auto">
              <a:spcAft>
                <a:spcPts val="0"/>
              </a:spcAft>
              <a:defRPr/>
            </a:pPr>
            <a:r>
              <a:rPr lang="en-US" dirty="0" smtClean="0"/>
              <a:t>National Markets</a:t>
            </a:r>
            <a:endParaRPr lang="en-US" dirty="0"/>
          </a:p>
        </p:txBody>
      </p:sp>
      <p:sp>
        <p:nvSpPr>
          <p:cNvPr id="16386" name="Content Placeholder 2"/>
          <p:cNvSpPr>
            <a:spLocks noGrp="1"/>
          </p:cNvSpPr>
          <p:nvPr>
            <p:ph idx="1"/>
          </p:nvPr>
        </p:nvSpPr>
        <p:spPr/>
        <p:txBody>
          <a:bodyPr/>
          <a:lstStyle/>
          <a:p>
            <a:r>
              <a:rPr lang="en-US" smtClean="0"/>
              <a:t>Transportation leads to unified National Market</a:t>
            </a:r>
          </a:p>
          <a:p>
            <a:r>
              <a:rPr lang="en-US" smtClean="0"/>
              <a:t>Refrigerated Railroad Cars developed by Gustavus Swift leads to distribution of meat, fruit, and other perishables around the U.S.</a:t>
            </a:r>
          </a:p>
          <a:p>
            <a:r>
              <a:rPr lang="en-US" smtClean="0"/>
              <a:t>National companies also arose with many large businesses opening stores across the U.S.</a:t>
            </a:r>
          </a:p>
          <a:p>
            <a:r>
              <a:rPr lang="en-US" smtClean="0"/>
              <a:t>“Ma and Pa Stores” begin to decline.</a:t>
            </a:r>
          </a:p>
        </p:txBody>
      </p:sp>
      <p:sp>
        <p:nvSpPr>
          <p:cNvPr id="16388" name="SMARTPenAnnotation26"/>
          <p:cNvSpPr>
            <a:spLocks/>
          </p:cNvSpPr>
          <p:nvPr/>
        </p:nvSpPr>
        <p:spPr bwMode="auto">
          <a:xfrm>
            <a:off x="1185863" y="2085975"/>
            <a:ext cx="2244725" cy="65088"/>
          </a:xfrm>
          <a:custGeom>
            <a:avLst/>
            <a:gdLst/>
            <a:ahLst/>
            <a:cxnLst>
              <a:cxn ang="0">
                <a:pos x="0" y="0"/>
              </a:cxn>
              <a:cxn ang="0">
                <a:pos x="12" y="2"/>
              </a:cxn>
              <a:cxn ang="0">
                <a:pos x="26" y="4"/>
              </a:cxn>
              <a:cxn ang="0">
                <a:pos x="42" y="5"/>
              </a:cxn>
              <a:cxn ang="0">
                <a:pos x="50" y="6"/>
              </a:cxn>
              <a:cxn ang="0">
                <a:pos x="81" y="9"/>
              </a:cxn>
              <a:cxn ang="0">
                <a:pos x="93" y="11"/>
              </a:cxn>
              <a:cxn ang="0">
                <a:pos x="103" y="12"/>
              </a:cxn>
              <a:cxn ang="0">
                <a:pos x="119" y="13"/>
              </a:cxn>
              <a:cxn ang="0">
                <a:pos x="169" y="14"/>
              </a:cxn>
              <a:cxn ang="0">
                <a:pos x="326" y="22"/>
              </a:cxn>
              <a:cxn ang="0">
                <a:pos x="434" y="29"/>
              </a:cxn>
              <a:cxn ang="0">
                <a:pos x="466" y="31"/>
              </a:cxn>
              <a:cxn ang="0">
                <a:pos x="501" y="31"/>
              </a:cxn>
              <a:cxn ang="0">
                <a:pos x="665" y="32"/>
              </a:cxn>
              <a:cxn ang="0">
                <a:pos x="693" y="33"/>
              </a:cxn>
              <a:cxn ang="0">
                <a:pos x="716" y="34"/>
              </a:cxn>
              <a:cxn ang="0">
                <a:pos x="775" y="35"/>
              </a:cxn>
              <a:cxn ang="0">
                <a:pos x="935" y="36"/>
              </a:cxn>
              <a:cxn ang="0">
                <a:pos x="1086" y="40"/>
              </a:cxn>
              <a:cxn ang="0">
                <a:pos x="1171" y="40"/>
              </a:cxn>
              <a:cxn ang="0">
                <a:pos x="1413" y="36"/>
              </a:cxn>
            </a:cxnLst>
            <a:rect l="0" t="0" r="r" b="b"/>
            <a:pathLst>
              <a:path w="1414" h="41">
                <a:moveTo>
                  <a:pt x="0" y="0"/>
                </a:moveTo>
                <a:lnTo>
                  <a:pt x="12" y="2"/>
                </a:lnTo>
                <a:lnTo>
                  <a:pt x="26" y="4"/>
                </a:lnTo>
                <a:lnTo>
                  <a:pt x="42" y="5"/>
                </a:lnTo>
                <a:lnTo>
                  <a:pt x="50" y="6"/>
                </a:lnTo>
                <a:lnTo>
                  <a:pt x="81" y="9"/>
                </a:lnTo>
                <a:lnTo>
                  <a:pt x="93" y="11"/>
                </a:lnTo>
                <a:lnTo>
                  <a:pt x="103" y="12"/>
                </a:lnTo>
                <a:lnTo>
                  <a:pt x="119" y="13"/>
                </a:lnTo>
                <a:lnTo>
                  <a:pt x="169" y="14"/>
                </a:lnTo>
                <a:lnTo>
                  <a:pt x="326" y="22"/>
                </a:lnTo>
                <a:lnTo>
                  <a:pt x="434" y="29"/>
                </a:lnTo>
                <a:lnTo>
                  <a:pt x="466" y="31"/>
                </a:lnTo>
                <a:lnTo>
                  <a:pt x="501" y="31"/>
                </a:lnTo>
                <a:lnTo>
                  <a:pt x="665" y="32"/>
                </a:lnTo>
                <a:lnTo>
                  <a:pt x="693" y="33"/>
                </a:lnTo>
                <a:lnTo>
                  <a:pt x="716" y="34"/>
                </a:lnTo>
                <a:lnTo>
                  <a:pt x="775" y="35"/>
                </a:lnTo>
                <a:lnTo>
                  <a:pt x="935" y="36"/>
                </a:lnTo>
                <a:lnTo>
                  <a:pt x="1086" y="40"/>
                </a:lnTo>
                <a:lnTo>
                  <a:pt x="1171" y="40"/>
                </a:lnTo>
                <a:lnTo>
                  <a:pt x="1413" y="36"/>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6389" name="SMARTPenAnnotation27"/>
          <p:cNvSpPr>
            <a:spLocks/>
          </p:cNvSpPr>
          <p:nvPr/>
        </p:nvSpPr>
        <p:spPr bwMode="auto">
          <a:xfrm>
            <a:off x="5251450" y="2036763"/>
            <a:ext cx="2073275" cy="79375"/>
          </a:xfrm>
          <a:custGeom>
            <a:avLst/>
            <a:gdLst/>
            <a:ahLst/>
            <a:cxnLst>
              <a:cxn ang="0">
                <a:pos x="0" y="49"/>
              </a:cxn>
              <a:cxn ang="0">
                <a:pos x="29" y="48"/>
              </a:cxn>
              <a:cxn ang="0">
                <a:pos x="37" y="47"/>
              </a:cxn>
              <a:cxn ang="0">
                <a:pos x="61" y="45"/>
              </a:cxn>
              <a:cxn ang="0">
                <a:pos x="124" y="42"/>
              </a:cxn>
              <a:cxn ang="0">
                <a:pos x="144" y="41"/>
              </a:cxn>
              <a:cxn ang="0">
                <a:pos x="160" y="40"/>
              </a:cxn>
              <a:cxn ang="0">
                <a:pos x="174" y="38"/>
              </a:cxn>
              <a:cxn ang="0">
                <a:pos x="186" y="37"/>
              </a:cxn>
              <a:cxn ang="0">
                <a:pos x="267" y="32"/>
              </a:cxn>
              <a:cxn ang="0">
                <a:pos x="327" y="28"/>
              </a:cxn>
              <a:cxn ang="0">
                <a:pos x="399" y="24"/>
              </a:cxn>
              <a:cxn ang="0">
                <a:pos x="432" y="23"/>
              </a:cxn>
              <a:cxn ang="0">
                <a:pos x="691" y="5"/>
              </a:cxn>
              <a:cxn ang="0">
                <a:pos x="735" y="1"/>
              </a:cxn>
              <a:cxn ang="0">
                <a:pos x="775" y="0"/>
              </a:cxn>
              <a:cxn ang="0">
                <a:pos x="919" y="0"/>
              </a:cxn>
              <a:cxn ang="0">
                <a:pos x="983" y="1"/>
              </a:cxn>
              <a:cxn ang="0">
                <a:pos x="1011" y="2"/>
              </a:cxn>
              <a:cxn ang="0">
                <a:pos x="1033" y="3"/>
              </a:cxn>
              <a:cxn ang="0">
                <a:pos x="1128" y="10"/>
              </a:cxn>
              <a:cxn ang="0">
                <a:pos x="1148" y="13"/>
              </a:cxn>
              <a:cxn ang="0">
                <a:pos x="1168" y="16"/>
              </a:cxn>
              <a:cxn ang="0">
                <a:pos x="1260" y="32"/>
              </a:cxn>
              <a:cxn ang="0">
                <a:pos x="1269" y="34"/>
              </a:cxn>
              <a:cxn ang="0">
                <a:pos x="1278" y="37"/>
              </a:cxn>
              <a:cxn ang="0">
                <a:pos x="1305" y="45"/>
              </a:cxn>
            </a:cxnLst>
            <a:rect l="0" t="0" r="r" b="b"/>
            <a:pathLst>
              <a:path w="1306" h="50">
                <a:moveTo>
                  <a:pt x="0" y="49"/>
                </a:moveTo>
                <a:lnTo>
                  <a:pt x="29" y="48"/>
                </a:lnTo>
                <a:lnTo>
                  <a:pt x="37" y="47"/>
                </a:lnTo>
                <a:lnTo>
                  <a:pt x="61" y="45"/>
                </a:lnTo>
                <a:lnTo>
                  <a:pt x="124" y="42"/>
                </a:lnTo>
                <a:lnTo>
                  <a:pt x="144" y="41"/>
                </a:lnTo>
                <a:lnTo>
                  <a:pt x="160" y="40"/>
                </a:lnTo>
                <a:lnTo>
                  <a:pt x="174" y="38"/>
                </a:lnTo>
                <a:lnTo>
                  <a:pt x="186" y="37"/>
                </a:lnTo>
                <a:lnTo>
                  <a:pt x="267" y="32"/>
                </a:lnTo>
                <a:lnTo>
                  <a:pt x="327" y="28"/>
                </a:lnTo>
                <a:lnTo>
                  <a:pt x="399" y="24"/>
                </a:lnTo>
                <a:lnTo>
                  <a:pt x="432" y="23"/>
                </a:lnTo>
                <a:lnTo>
                  <a:pt x="691" y="5"/>
                </a:lnTo>
                <a:lnTo>
                  <a:pt x="735" y="1"/>
                </a:lnTo>
                <a:lnTo>
                  <a:pt x="775" y="0"/>
                </a:lnTo>
                <a:lnTo>
                  <a:pt x="919" y="0"/>
                </a:lnTo>
                <a:lnTo>
                  <a:pt x="983" y="1"/>
                </a:lnTo>
                <a:lnTo>
                  <a:pt x="1011" y="2"/>
                </a:lnTo>
                <a:lnTo>
                  <a:pt x="1033" y="3"/>
                </a:lnTo>
                <a:lnTo>
                  <a:pt x="1128" y="10"/>
                </a:lnTo>
                <a:lnTo>
                  <a:pt x="1148" y="13"/>
                </a:lnTo>
                <a:lnTo>
                  <a:pt x="1168" y="16"/>
                </a:lnTo>
                <a:lnTo>
                  <a:pt x="1260" y="32"/>
                </a:lnTo>
                <a:lnTo>
                  <a:pt x="1269" y="34"/>
                </a:lnTo>
                <a:lnTo>
                  <a:pt x="1278" y="37"/>
                </a:lnTo>
                <a:lnTo>
                  <a:pt x="1305" y="45"/>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6390" name="SMARTPenAnnotation28"/>
          <p:cNvSpPr>
            <a:spLocks/>
          </p:cNvSpPr>
          <p:nvPr/>
        </p:nvSpPr>
        <p:spPr bwMode="auto">
          <a:xfrm>
            <a:off x="1085850" y="2479675"/>
            <a:ext cx="1230313" cy="22225"/>
          </a:xfrm>
          <a:custGeom>
            <a:avLst/>
            <a:gdLst/>
            <a:ahLst/>
            <a:cxnLst>
              <a:cxn ang="0">
                <a:pos x="774" y="13"/>
              </a:cxn>
              <a:cxn ang="0">
                <a:pos x="761" y="7"/>
              </a:cxn>
              <a:cxn ang="0">
                <a:pos x="758" y="6"/>
              </a:cxn>
              <a:cxn ang="0">
                <a:pos x="753" y="5"/>
              </a:cxn>
              <a:cxn ang="0">
                <a:pos x="748" y="5"/>
              </a:cxn>
              <a:cxn ang="0">
                <a:pos x="742" y="4"/>
              </a:cxn>
              <a:cxn ang="0">
                <a:pos x="736" y="3"/>
              </a:cxn>
              <a:cxn ang="0">
                <a:pos x="729" y="2"/>
              </a:cxn>
              <a:cxn ang="0">
                <a:pos x="723" y="1"/>
              </a:cxn>
              <a:cxn ang="0">
                <a:pos x="718" y="1"/>
              </a:cxn>
              <a:cxn ang="0">
                <a:pos x="712" y="0"/>
              </a:cxn>
              <a:cxn ang="0">
                <a:pos x="700" y="0"/>
              </a:cxn>
              <a:cxn ang="0">
                <a:pos x="655" y="0"/>
              </a:cxn>
              <a:cxn ang="0">
                <a:pos x="647" y="0"/>
              </a:cxn>
              <a:cxn ang="0">
                <a:pos x="639" y="0"/>
              </a:cxn>
              <a:cxn ang="0">
                <a:pos x="617" y="2"/>
              </a:cxn>
              <a:cxn ang="0">
                <a:pos x="606" y="3"/>
              </a:cxn>
              <a:cxn ang="0">
                <a:pos x="584" y="3"/>
              </a:cxn>
              <a:cxn ang="0">
                <a:pos x="556" y="4"/>
              </a:cxn>
              <a:cxn ang="0">
                <a:pos x="384" y="4"/>
              </a:cxn>
              <a:cxn ang="0">
                <a:pos x="363" y="4"/>
              </a:cxn>
              <a:cxn ang="0">
                <a:pos x="344" y="3"/>
              </a:cxn>
              <a:cxn ang="0">
                <a:pos x="311" y="1"/>
              </a:cxn>
              <a:cxn ang="0">
                <a:pos x="289" y="0"/>
              </a:cxn>
              <a:cxn ang="0">
                <a:pos x="247" y="0"/>
              </a:cxn>
              <a:cxn ang="0">
                <a:pos x="229" y="0"/>
              </a:cxn>
              <a:cxn ang="0">
                <a:pos x="187" y="2"/>
              </a:cxn>
              <a:cxn ang="0">
                <a:pos x="171" y="3"/>
              </a:cxn>
              <a:cxn ang="0">
                <a:pos x="158" y="4"/>
              </a:cxn>
              <a:cxn ang="0">
                <a:pos x="147" y="6"/>
              </a:cxn>
              <a:cxn ang="0">
                <a:pos x="137" y="7"/>
              </a:cxn>
              <a:cxn ang="0">
                <a:pos x="127" y="7"/>
              </a:cxn>
              <a:cxn ang="0">
                <a:pos x="110" y="8"/>
              </a:cxn>
              <a:cxn ang="0">
                <a:pos x="97" y="8"/>
              </a:cxn>
              <a:cxn ang="0">
                <a:pos x="89" y="9"/>
              </a:cxn>
              <a:cxn ang="0">
                <a:pos x="70" y="11"/>
              </a:cxn>
              <a:cxn ang="0">
                <a:pos x="58" y="12"/>
              </a:cxn>
              <a:cxn ang="0">
                <a:pos x="45" y="12"/>
              </a:cxn>
              <a:cxn ang="0">
                <a:pos x="0" y="13"/>
              </a:cxn>
            </a:cxnLst>
            <a:rect l="0" t="0" r="r" b="b"/>
            <a:pathLst>
              <a:path w="775" h="14">
                <a:moveTo>
                  <a:pt x="774" y="13"/>
                </a:moveTo>
                <a:lnTo>
                  <a:pt x="761" y="7"/>
                </a:lnTo>
                <a:lnTo>
                  <a:pt x="758" y="6"/>
                </a:lnTo>
                <a:lnTo>
                  <a:pt x="753" y="5"/>
                </a:lnTo>
                <a:lnTo>
                  <a:pt x="748" y="5"/>
                </a:lnTo>
                <a:lnTo>
                  <a:pt x="742" y="4"/>
                </a:lnTo>
                <a:lnTo>
                  <a:pt x="736" y="3"/>
                </a:lnTo>
                <a:lnTo>
                  <a:pt x="729" y="2"/>
                </a:lnTo>
                <a:lnTo>
                  <a:pt x="723" y="1"/>
                </a:lnTo>
                <a:lnTo>
                  <a:pt x="718" y="1"/>
                </a:lnTo>
                <a:lnTo>
                  <a:pt x="712" y="0"/>
                </a:lnTo>
                <a:lnTo>
                  <a:pt x="700" y="0"/>
                </a:lnTo>
                <a:lnTo>
                  <a:pt x="655" y="0"/>
                </a:lnTo>
                <a:lnTo>
                  <a:pt x="647" y="0"/>
                </a:lnTo>
                <a:lnTo>
                  <a:pt x="639" y="0"/>
                </a:lnTo>
                <a:lnTo>
                  <a:pt x="617" y="2"/>
                </a:lnTo>
                <a:lnTo>
                  <a:pt x="606" y="3"/>
                </a:lnTo>
                <a:lnTo>
                  <a:pt x="584" y="3"/>
                </a:lnTo>
                <a:lnTo>
                  <a:pt x="556" y="4"/>
                </a:lnTo>
                <a:lnTo>
                  <a:pt x="384" y="4"/>
                </a:lnTo>
                <a:lnTo>
                  <a:pt x="363" y="4"/>
                </a:lnTo>
                <a:lnTo>
                  <a:pt x="344" y="3"/>
                </a:lnTo>
                <a:lnTo>
                  <a:pt x="311" y="1"/>
                </a:lnTo>
                <a:lnTo>
                  <a:pt x="289" y="0"/>
                </a:lnTo>
                <a:lnTo>
                  <a:pt x="247" y="0"/>
                </a:lnTo>
                <a:lnTo>
                  <a:pt x="229" y="0"/>
                </a:lnTo>
                <a:lnTo>
                  <a:pt x="187" y="2"/>
                </a:lnTo>
                <a:lnTo>
                  <a:pt x="171" y="3"/>
                </a:lnTo>
                <a:lnTo>
                  <a:pt x="158" y="4"/>
                </a:lnTo>
                <a:lnTo>
                  <a:pt x="147" y="6"/>
                </a:lnTo>
                <a:lnTo>
                  <a:pt x="137" y="7"/>
                </a:lnTo>
                <a:lnTo>
                  <a:pt x="127" y="7"/>
                </a:lnTo>
                <a:lnTo>
                  <a:pt x="110" y="8"/>
                </a:lnTo>
                <a:lnTo>
                  <a:pt x="97" y="8"/>
                </a:lnTo>
                <a:lnTo>
                  <a:pt x="89" y="9"/>
                </a:lnTo>
                <a:lnTo>
                  <a:pt x="70" y="11"/>
                </a:lnTo>
                <a:lnTo>
                  <a:pt x="58" y="12"/>
                </a:lnTo>
                <a:lnTo>
                  <a:pt x="45" y="12"/>
                </a:lnTo>
                <a:lnTo>
                  <a:pt x="0" y="1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6391" name="SMARTPenAnnotation29"/>
          <p:cNvSpPr>
            <a:spLocks/>
          </p:cNvSpPr>
          <p:nvPr/>
        </p:nvSpPr>
        <p:spPr bwMode="auto">
          <a:xfrm>
            <a:off x="5214938" y="2994025"/>
            <a:ext cx="3175" cy="1588"/>
          </a:xfrm>
          <a:custGeom>
            <a:avLst/>
            <a:gdLst/>
            <a:ahLst/>
            <a:cxnLst>
              <a:cxn ang="0">
                <a:pos x="0" y="0"/>
              </a:cxn>
              <a:cxn ang="0">
                <a:pos x="1" y="0"/>
              </a:cxn>
              <a:cxn ang="0">
                <a:pos x="0" y="0"/>
              </a:cxn>
            </a:cxnLst>
            <a:rect l="0" t="0" r="r" b="b"/>
            <a:pathLst>
              <a:path w="2" h="1">
                <a:moveTo>
                  <a:pt x="0" y="0"/>
                </a:moveTo>
                <a:lnTo>
                  <a:pt x="1" y="0"/>
                </a:lnTo>
                <a:lnTo>
                  <a:pt x="0" y="0"/>
                </a:lnTo>
                <a:close/>
              </a:path>
            </a:pathLst>
          </a:custGeom>
          <a:noFill/>
          <a:ln w="38100" cap="flat">
            <a:solidFill>
              <a:srgbClr val="FF0000"/>
            </a:solidFill>
            <a:prstDash val="solid"/>
            <a:round/>
            <a:headEnd/>
            <a:tailEnd/>
          </a:ln>
          <a:effectLst/>
        </p:spPr>
        <p:txBody>
          <a:bodyPr wrap="none" anchor="ctr"/>
          <a:lstStyle/>
          <a:p>
            <a:endParaRPr lang="en-US"/>
          </a:p>
        </p:txBody>
      </p:sp>
      <p:sp>
        <p:nvSpPr>
          <p:cNvPr id="16392" name="SMARTPenAnnotation30"/>
          <p:cNvSpPr>
            <a:spLocks/>
          </p:cNvSpPr>
          <p:nvPr/>
        </p:nvSpPr>
        <p:spPr bwMode="auto">
          <a:xfrm>
            <a:off x="965200" y="2927350"/>
            <a:ext cx="4244975" cy="160338"/>
          </a:xfrm>
          <a:custGeom>
            <a:avLst/>
            <a:gdLst/>
            <a:ahLst/>
            <a:cxnLst>
              <a:cxn ang="0">
                <a:pos x="2673" y="37"/>
              </a:cxn>
              <a:cxn ang="0">
                <a:pos x="2653" y="37"/>
              </a:cxn>
              <a:cxn ang="0">
                <a:pos x="2638" y="40"/>
              </a:cxn>
              <a:cxn ang="0">
                <a:pos x="2635" y="39"/>
              </a:cxn>
              <a:cxn ang="0">
                <a:pos x="2632" y="38"/>
              </a:cxn>
              <a:cxn ang="0">
                <a:pos x="2550" y="37"/>
              </a:cxn>
              <a:cxn ang="0">
                <a:pos x="2525" y="37"/>
              </a:cxn>
              <a:cxn ang="0">
                <a:pos x="2519" y="38"/>
              </a:cxn>
              <a:cxn ang="0">
                <a:pos x="2513" y="40"/>
              </a:cxn>
              <a:cxn ang="0">
                <a:pos x="2485" y="41"/>
              </a:cxn>
              <a:cxn ang="0">
                <a:pos x="2301" y="41"/>
              </a:cxn>
              <a:cxn ang="0">
                <a:pos x="2249" y="45"/>
              </a:cxn>
              <a:cxn ang="0">
                <a:pos x="2228" y="48"/>
              </a:cxn>
              <a:cxn ang="0">
                <a:pos x="2186" y="53"/>
              </a:cxn>
              <a:cxn ang="0">
                <a:pos x="2161" y="55"/>
              </a:cxn>
              <a:cxn ang="0">
                <a:pos x="2093" y="66"/>
              </a:cxn>
              <a:cxn ang="0">
                <a:pos x="2041" y="73"/>
              </a:cxn>
              <a:cxn ang="0">
                <a:pos x="2023" y="75"/>
              </a:cxn>
              <a:cxn ang="0">
                <a:pos x="1966" y="80"/>
              </a:cxn>
              <a:cxn ang="0">
                <a:pos x="1929" y="85"/>
              </a:cxn>
              <a:cxn ang="0">
                <a:pos x="1899" y="88"/>
              </a:cxn>
              <a:cxn ang="0">
                <a:pos x="1854" y="91"/>
              </a:cxn>
              <a:cxn ang="0">
                <a:pos x="1820" y="94"/>
              </a:cxn>
              <a:cxn ang="0">
                <a:pos x="1739" y="95"/>
              </a:cxn>
              <a:cxn ang="0">
                <a:pos x="1672" y="98"/>
              </a:cxn>
              <a:cxn ang="0">
                <a:pos x="1598" y="100"/>
              </a:cxn>
              <a:cxn ang="0">
                <a:pos x="1534" y="99"/>
              </a:cxn>
              <a:cxn ang="0">
                <a:pos x="1410" y="92"/>
              </a:cxn>
              <a:cxn ang="0">
                <a:pos x="1359" y="90"/>
              </a:cxn>
              <a:cxn ang="0">
                <a:pos x="1318" y="87"/>
              </a:cxn>
              <a:cxn ang="0">
                <a:pos x="1284" y="84"/>
              </a:cxn>
              <a:cxn ang="0">
                <a:pos x="1233" y="80"/>
              </a:cxn>
              <a:cxn ang="0">
                <a:pos x="1184" y="78"/>
              </a:cxn>
              <a:cxn ang="0">
                <a:pos x="1138" y="74"/>
              </a:cxn>
              <a:cxn ang="0">
                <a:pos x="1071" y="69"/>
              </a:cxn>
              <a:cxn ang="0">
                <a:pos x="1012" y="66"/>
              </a:cxn>
              <a:cxn ang="0">
                <a:pos x="953" y="63"/>
              </a:cxn>
              <a:cxn ang="0">
                <a:pos x="884" y="60"/>
              </a:cxn>
              <a:cxn ang="0">
                <a:pos x="844" y="57"/>
              </a:cxn>
              <a:cxn ang="0">
                <a:pos x="768" y="55"/>
              </a:cxn>
              <a:cxn ang="0">
                <a:pos x="714" y="52"/>
              </a:cxn>
              <a:cxn ang="0">
                <a:pos x="644" y="49"/>
              </a:cxn>
              <a:cxn ang="0">
                <a:pos x="600" y="47"/>
              </a:cxn>
              <a:cxn ang="0">
                <a:pos x="543" y="45"/>
              </a:cxn>
              <a:cxn ang="0">
                <a:pos x="438" y="38"/>
              </a:cxn>
              <a:cxn ang="0">
                <a:pos x="416" y="36"/>
              </a:cxn>
              <a:cxn ang="0">
                <a:pos x="380" y="32"/>
              </a:cxn>
              <a:cxn ang="0">
                <a:pos x="348" y="26"/>
              </a:cxn>
              <a:cxn ang="0">
                <a:pos x="325" y="24"/>
              </a:cxn>
              <a:cxn ang="0">
                <a:pos x="310" y="21"/>
              </a:cxn>
              <a:cxn ang="0">
                <a:pos x="288" y="18"/>
              </a:cxn>
              <a:cxn ang="0">
                <a:pos x="274" y="16"/>
              </a:cxn>
              <a:cxn ang="0">
                <a:pos x="262" y="13"/>
              </a:cxn>
              <a:cxn ang="0">
                <a:pos x="240" y="10"/>
              </a:cxn>
              <a:cxn ang="0">
                <a:pos x="226" y="7"/>
              </a:cxn>
              <a:cxn ang="0">
                <a:pos x="179" y="4"/>
              </a:cxn>
              <a:cxn ang="0">
                <a:pos x="144" y="1"/>
              </a:cxn>
              <a:cxn ang="0">
                <a:pos x="67" y="0"/>
              </a:cxn>
              <a:cxn ang="0">
                <a:pos x="41" y="3"/>
              </a:cxn>
              <a:cxn ang="0">
                <a:pos x="20" y="5"/>
              </a:cxn>
              <a:cxn ang="0">
                <a:pos x="15" y="6"/>
              </a:cxn>
              <a:cxn ang="0">
                <a:pos x="0" y="10"/>
              </a:cxn>
            </a:cxnLst>
            <a:rect l="0" t="0" r="r" b="b"/>
            <a:pathLst>
              <a:path w="2674" h="101">
                <a:moveTo>
                  <a:pt x="2673" y="37"/>
                </a:moveTo>
                <a:lnTo>
                  <a:pt x="2653" y="37"/>
                </a:lnTo>
                <a:lnTo>
                  <a:pt x="2638" y="40"/>
                </a:lnTo>
                <a:lnTo>
                  <a:pt x="2635" y="39"/>
                </a:lnTo>
                <a:lnTo>
                  <a:pt x="2632" y="38"/>
                </a:lnTo>
                <a:lnTo>
                  <a:pt x="2550" y="37"/>
                </a:lnTo>
                <a:lnTo>
                  <a:pt x="2525" y="37"/>
                </a:lnTo>
                <a:lnTo>
                  <a:pt x="2519" y="38"/>
                </a:lnTo>
                <a:lnTo>
                  <a:pt x="2513" y="40"/>
                </a:lnTo>
                <a:lnTo>
                  <a:pt x="2485" y="41"/>
                </a:lnTo>
                <a:lnTo>
                  <a:pt x="2301" y="41"/>
                </a:lnTo>
                <a:lnTo>
                  <a:pt x="2249" y="45"/>
                </a:lnTo>
                <a:lnTo>
                  <a:pt x="2228" y="48"/>
                </a:lnTo>
                <a:lnTo>
                  <a:pt x="2186" y="53"/>
                </a:lnTo>
                <a:lnTo>
                  <a:pt x="2161" y="55"/>
                </a:lnTo>
                <a:lnTo>
                  <a:pt x="2093" y="66"/>
                </a:lnTo>
                <a:lnTo>
                  <a:pt x="2041" y="73"/>
                </a:lnTo>
                <a:lnTo>
                  <a:pt x="2023" y="75"/>
                </a:lnTo>
                <a:lnTo>
                  <a:pt x="1966" y="80"/>
                </a:lnTo>
                <a:lnTo>
                  <a:pt x="1929" y="85"/>
                </a:lnTo>
                <a:lnTo>
                  <a:pt x="1899" y="88"/>
                </a:lnTo>
                <a:lnTo>
                  <a:pt x="1854" y="91"/>
                </a:lnTo>
                <a:lnTo>
                  <a:pt x="1820" y="94"/>
                </a:lnTo>
                <a:lnTo>
                  <a:pt x="1739" y="95"/>
                </a:lnTo>
                <a:lnTo>
                  <a:pt x="1672" y="98"/>
                </a:lnTo>
                <a:lnTo>
                  <a:pt x="1598" y="100"/>
                </a:lnTo>
                <a:lnTo>
                  <a:pt x="1534" y="99"/>
                </a:lnTo>
                <a:lnTo>
                  <a:pt x="1410" y="92"/>
                </a:lnTo>
                <a:lnTo>
                  <a:pt x="1359" y="90"/>
                </a:lnTo>
                <a:lnTo>
                  <a:pt x="1318" y="87"/>
                </a:lnTo>
                <a:lnTo>
                  <a:pt x="1284" y="84"/>
                </a:lnTo>
                <a:lnTo>
                  <a:pt x="1233" y="80"/>
                </a:lnTo>
                <a:lnTo>
                  <a:pt x="1184" y="78"/>
                </a:lnTo>
                <a:lnTo>
                  <a:pt x="1138" y="74"/>
                </a:lnTo>
                <a:lnTo>
                  <a:pt x="1071" y="69"/>
                </a:lnTo>
                <a:lnTo>
                  <a:pt x="1012" y="66"/>
                </a:lnTo>
                <a:lnTo>
                  <a:pt x="953" y="63"/>
                </a:lnTo>
                <a:lnTo>
                  <a:pt x="884" y="60"/>
                </a:lnTo>
                <a:lnTo>
                  <a:pt x="844" y="57"/>
                </a:lnTo>
                <a:lnTo>
                  <a:pt x="768" y="55"/>
                </a:lnTo>
                <a:lnTo>
                  <a:pt x="714" y="52"/>
                </a:lnTo>
                <a:lnTo>
                  <a:pt x="644" y="49"/>
                </a:lnTo>
                <a:lnTo>
                  <a:pt x="600" y="47"/>
                </a:lnTo>
                <a:lnTo>
                  <a:pt x="543" y="45"/>
                </a:lnTo>
                <a:lnTo>
                  <a:pt x="438" y="38"/>
                </a:lnTo>
                <a:lnTo>
                  <a:pt x="416" y="36"/>
                </a:lnTo>
                <a:lnTo>
                  <a:pt x="380" y="32"/>
                </a:lnTo>
                <a:lnTo>
                  <a:pt x="348" y="26"/>
                </a:lnTo>
                <a:lnTo>
                  <a:pt x="325" y="24"/>
                </a:lnTo>
                <a:lnTo>
                  <a:pt x="310" y="21"/>
                </a:lnTo>
                <a:lnTo>
                  <a:pt x="288" y="18"/>
                </a:lnTo>
                <a:lnTo>
                  <a:pt x="274" y="16"/>
                </a:lnTo>
                <a:lnTo>
                  <a:pt x="262" y="13"/>
                </a:lnTo>
                <a:lnTo>
                  <a:pt x="240" y="10"/>
                </a:lnTo>
                <a:lnTo>
                  <a:pt x="226" y="7"/>
                </a:lnTo>
                <a:lnTo>
                  <a:pt x="179" y="4"/>
                </a:lnTo>
                <a:lnTo>
                  <a:pt x="144" y="1"/>
                </a:lnTo>
                <a:lnTo>
                  <a:pt x="67" y="0"/>
                </a:lnTo>
                <a:lnTo>
                  <a:pt x="41" y="3"/>
                </a:lnTo>
                <a:lnTo>
                  <a:pt x="20" y="5"/>
                </a:lnTo>
                <a:lnTo>
                  <a:pt x="15" y="6"/>
                </a:lnTo>
                <a:lnTo>
                  <a:pt x="0" y="1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6393" name="SMARTPenAnnotation31"/>
          <p:cNvSpPr>
            <a:spLocks/>
          </p:cNvSpPr>
          <p:nvPr/>
        </p:nvSpPr>
        <p:spPr bwMode="auto">
          <a:xfrm>
            <a:off x="5029200" y="3371850"/>
            <a:ext cx="3152775" cy="95250"/>
          </a:xfrm>
          <a:custGeom>
            <a:avLst/>
            <a:gdLst/>
            <a:ahLst/>
            <a:cxnLst>
              <a:cxn ang="0">
                <a:pos x="1985" y="59"/>
              </a:cxn>
              <a:cxn ang="0">
                <a:pos x="1977" y="54"/>
              </a:cxn>
              <a:cxn ang="0">
                <a:pos x="1975" y="52"/>
              </a:cxn>
              <a:cxn ang="0">
                <a:pos x="1972" y="50"/>
              </a:cxn>
              <a:cxn ang="0">
                <a:pos x="1970" y="48"/>
              </a:cxn>
              <a:cxn ang="0">
                <a:pos x="1968" y="47"/>
              </a:cxn>
              <a:cxn ang="0">
                <a:pos x="1960" y="45"/>
              </a:cxn>
              <a:cxn ang="0">
                <a:pos x="1957" y="44"/>
              </a:cxn>
              <a:cxn ang="0">
                <a:pos x="1954" y="43"/>
              </a:cxn>
              <a:cxn ang="0">
                <a:pos x="1951" y="42"/>
              </a:cxn>
              <a:cxn ang="0">
                <a:pos x="1945" y="39"/>
              </a:cxn>
              <a:cxn ang="0">
                <a:pos x="1939" y="37"/>
              </a:cxn>
              <a:cxn ang="0">
                <a:pos x="1931" y="36"/>
              </a:cxn>
              <a:cxn ang="0">
                <a:pos x="1916" y="31"/>
              </a:cxn>
              <a:cxn ang="0">
                <a:pos x="1906" y="29"/>
              </a:cxn>
              <a:cxn ang="0">
                <a:pos x="1896" y="28"/>
              </a:cxn>
              <a:cxn ang="0">
                <a:pos x="1885" y="26"/>
              </a:cxn>
              <a:cxn ang="0">
                <a:pos x="1876" y="24"/>
              </a:cxn>
              <a:cxn ang="0">
                <a:pos x="1869" y="23"/>
              </a:cxn>
              <a:cxn ang="0">
                <a:pos x="1862" y="21"/>
              </a:cxn>
              <a:cxn ang="0">
                <a:pos x="1846" y="19"/>
              </a:cxn>
              <a:cxn ang="0">
                <a:pos x="1827" y="18"/>
              </a:cxn>
              <a:cxn ang="0">
                <a:pos x="1818" y="17"/>
              </a:cxn>
              <a:cxn ang="0">
                <a:pos x="1809" y="16"/>
              </a:cxn>
              <a:cxn ang="0">
                <a:pos x="1789" y="14"/>
              </a:cxn>
              <a:cxn ang="0">
                <a:pos x="1782" y="13"/>
              </a:cxn>
              <a:cxn ang="0">
                <a:pos x="1773" y="11"/>
              </a:cxn>
              <a:cxn ang="0">
                <a:pos x="1764" y="9"/>
              </a:cxn>
              <a:cxn ang="0">
                <a:pos x="1757" y="7"/>
              </a:cxn>
              <a:cxn ang="0">
                <a:pos x="1744" y="6"/>
              </a:cxn>
              <a:cxn ang="0">
                <a:pos x="1719" y="3"/>
              </a:cxn>
              <a:cxn ang="0">
                <a:pos x="1697" y="1"/>
              </a:cxn>
              <a:cxn ang="0">
                <a:pos x="1652" y="0"/>
              </a:cxn>
              <a:cxn ang="0">
                <a:pos x="1514" y="0"/>
              </a:cxn>
              <a:cxn ang="0">
                <a:pos x="1497" y="1"/>
              </a:cxn>
              <a:cxn ang="0">
                <a:pos x="1405" y="8"/>
              </a:cxn>
              <a:cxn ang="0">
                <a:pos x="1360" y="11"/>
              </a:cxn>
              <a:cxn ang="0">
                <a:pos x="1254" y="16"/>
              </a:cxn>
              <a:cxn ang="0">
                <a:pos x="1201" y="18"/>
              </a:cxn>
              <a:cxn ang="0">
                <a:pos x="1155" y="18"/>
              </a:cxn>
              <a:cxn ang="0">
                <a:pos x="1109" y="19"/>
              </a:cxn>
              <a:cxn ang="0">
                <a:pos x="1064" y="21"/>
              </a:cxn>
              <a:cxn ang="0">
                <a:pos x="987" y="23"/>
              </a:cxn>
              <a:cxn ang="0">
                <a:pos x="899" y="26"/>
              </a:cxn>
              <a:cxn ang="0">
                <a:pos x="842" y="27"/>
              </a:cxn>
              <a:cxn ang="0">
                <a:pos x="784" y="27"/>
              </a:cxn>
              <a:cxn ang="0">
                <a:pos x="738" y="26"/>
              </a:cxn>
              <a:cxn ang="0">
                <a:pos x="691" y="24"/>
              </a:cxn>
              <a:cxn ang="0">
                <a:pos x="631" y="22"/>
              </a:cxn>
              <a:cxn ang="0">
                <a:pos x="542" y="19"/>
              </a:cxn>
              <a:cxn ang="0">
                <a:pos x="487" y="18"/>
              </a:cxn>
              <a:cxn ang="0">
                <a:pos x="426" y="17"/>
              </a:cxn>
              <a:cxn ang="0">
                <a:pos x="369" y="14"/>
              </a:cxn>
              <a:cxn ang="0">
                <a:pos x="299" y="10"/>
              </a:cxn>
              <a:cxn ang="0">
                <a:pos x="273" y="9"/>
              </a:cxn>
              <a:cxn ang="0">
                <a:pos x="174" y="3"/>
              </a:cxn>
              <a:cxn ang="0">
                <a:pos x="119" y="3"/>
              </a:cxn>
              <a:cxn ang="0">
                <a:pos x="62" y="4"/>
              </a:cxn>
              <a:cxn ang="0">
                <a:pos x="36" y="6"/>
              </a:cxn>
              <a:cxn ang="0">
                <a:pos x="27" y="7"/>
              </a:cxn>
              <a:cxn ang="0">
                <a:pos x="14" y="8"/>
              </a:cxn>
              <a:cxn ang="0">
                <a:pos x="0" y="9"/>
              </a:cxn>
            </a:cxnLst>
            <a:rect l="0" t="0" r="r" b="b"/>
            <a:pathLst>
              <a:path w="1986" h="60">
                <a:moveTo>
                  <a:pt x="1985" y="59"/>
                </a:moveTo>
                <a:lnTo>
                  <a:pt x="1977" y="54"/>
                </a:lnTo>
                <a:lnTo>
                  <a:pt x="1975" y="52"/>
                </a:lnTo>
                <a:lnTo>
                  <a:pt x="1972" y="50"/>
                </a:lnTo>
                <a:lnTo>
                  <a:pt x="1970" y="48"/>
                </a:lnTo>
                <a:lnTo>
                  <a:pt x="1968" y="47"/>
                </a:lnTo>
                <a:lnTo>
                  <a:pt x="1960" y="45"/>
                </a:lnTo>
                <a:lnTo>
                  <a:pt x="1957" y="44"/>
                </a:lnTo>
                <a:lnTo>
                  <a:pt x="1954" y="43"/>
                </a:lnTo>
                <a:lnTo>
                  <a:pt x="1951" y="42"/>
                </a:lnTo>
                <a:lnTo>
                  <a:pt x="1945" y="39"/>
                </a:lnTo>
                <a:lnTo>
                  <a:pt x="1939" y="37"/>
                </a:lnTo>
                <a:lnTo>
                  <a:pt x="1931" y="36"/>
                </a:lnTo>
                <a:lnTo>
                  <a:pt x="1916" y="31"/>
                </a:lnTo>
                <a:lnTo>
                  <a:pt x="1906" y="29"/>
                </a:lnTo>
                <a:lnTo>
                  <a:pt x="1896" y="28"/>
                </a:lnTo>
                <a:lnTo>
                  <a:pt x="1885" y="26"/>
                </a:lnTo>
                <a:lnTo>
                  <a:pt x="1876" y="24"/>
                </a:lnTo>
                <a:lnTo>
                  <a:pt x="1869" y="23"/>
                </a:lnTo>
                <a:lnTo>
                  <a:pt x="1862" y="21"/>
                </a:lnTo>
                <a:lnTo>
                  <a:pt x="1846" y="19"/>
                </a:lnTo>
                <a:lnTo>
                  <a:pt x="1827" y="18"/>
                </a:lnTo>
                <a:lnTo>
                  <a:pt x="1818" y="17"/>
                </a:lnTo>
                <a:lnTo>
                  <a:pt x="1809" y="16"/>
                </a:lnTo>
                <a:lnTo>
                  <a:pt x="1789" y="14"/>
                </a:lnTo>
                <a:lnTo>
                  <a:pt x="1782" y="13"/>
                </a:lnTo>
                <a:lnTo>
                  <a:pt x="1773" y="11"/>
                </a:lnTo>
                <a:lnTo>
                  <a:pt x="1764" y="9"/>
                </a:lnTo>
                <a:lnTo>
                  <a:pt x="1757" y="7"/>
                </a:lnTo>
                <a:lnTo>
                  <a:pt x="1744" y="6"/>
                </a:lnTo>
                <a:lnTo>
                  <a:pt x="1719" y="3"/>
                </a:lnTo>
                <a:lnTo>
                  <a:pt x="1697" y="1"/>
                </a:lnTo>
                <a:lnTo>
                  <a:pt x="1652" y="0"/>
                </a:lnTo>
                <a:lnTo>
                  <a:pt x="1514" y="0"/>
                </a:lnTo>
                <a:lnTo>
                  <a:pt x="1497" y="1"/>
                </a:lnTo>
                <a:lnTo>
                  <a:pt x="1405" y="8"/>
                </a:lnTo>
                <a:lnTo>
                  <a:pt x="1360" y="11"/>
                </a:lnTo>
                <a:lnTo>
                  <a:pt x="1254" y="16"/>
                </a:lnTo>
                <a:lnTo>
                  <a:pt x="1201" y="18"/>
                </a:lnTo>
                <a:lnTo>
                  <a:pt x="1155" y="18"/>
                </a:lnTo>
                <a:lnTo>
                  <a:pt x="1109" y="19"/>
                </a:lnTo>
                <a:lnTo>
                  <a:pt x="1064" y="21"/>
                </a:lnTo>
                <a:lnTo>
                  <a:pt x="987" y="23"/>
                </a:lnTo>
                <a:lnTo>
                  <a:pt x="899" y="26"/>
                </a:lnTo>
                <a:lnTo>
                  <a:pt x="842" y="27"/>
                </a:lnTo>
                <a:lnTo>
                  <a:pt x="784" y="27"/>
                </a:lnTo>
                <a:lnTo>
                  <a:pt x="738" y="26"/>
                </a:lnTo>
                <a:lnTo>
                  <a:pt x="691" y="24"/>
                </a:lnTo>
                <a:lnTo>
                  <a:pt x="631" y="22"/>
                </a:lnTo>
                <a:lnTo>
                  <a:pt x="542" y="19"/>
                </a:lnTo>
                <a:lnTo>
                  <a:pt x="487" y="18"/>
                </a:lnTo>
                <a:lnTo>
                  <a:pt x="426" y="17"/>
                </a:lnTo>
                <a:lnTo>
                  <a:pt x="369" y="14"/>
                </a:lnTo>
                <a:lnTo>
                  <a:pt x="299" y="10"/>
                </a:lnTo>
                <a:lnTo>
                  <a:pt x="273" y="9"/>
                </a:lnTo>
                <a:lnTo>
                  <a:pt x="174" y="3"/>
                </a:lnTo>
                <a:lnTo>
                  <a:pt x="119" y="3"/>
                </a:lnTo>
                <a:lnTo>
                  <a:pt x="62" y="4"/>
                </a:lnTo>
                <a:lnTo>
                  <a:pt x="36" y="6"/>
                </a:lnTo>
                <a:lnTo>
                  <a:pt x="27" y="7"/>
                </a:lnTo>
                <a:lnTo>
                  <a:pt x="14" y="8"/>
                </a:lnTo>
                <a:lnTo>
                  <a:pt x="0" y="9"/>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6394" name="SMARTPenAnnotation32"/>
          <p:cNvSpPr>
            <a:spLocks/>
          </p:cNvSpPr>
          <p:nvPr/>
        </p:nvSpPr>
        <p:spPr bwMode="auto">
          <a:xfrm>
            <a:off x="1214438" y="3808413"/>
            <a:ext cx="6731000" cy="263525"/>
          </a:xfrm>
          <a:custGeom>
            <a:avLst/>
            <a:gdLst/>
            <a:ahLst/>
            <a:cxnLst>
              <a:cxn ang="0">
                <a:pos x="4239" y="31"/>
              </a:cxn>
              <a:cxn ang="0">
                <a:pos x="4231" y="27"/>
              </a:cxn>
              <a:cxn ang="0">
                <a:pos x="4101" y="27"/>
              </a:cxn>
              <a:cxn ang="0">
                <a:pos x="3989" y="31"/>
              </a:cxn>
              <a:cxn ang="0">
                <a:pos x="3879" y="32"/>
              </a:cxn>
              <a:cxn ang="0">
                <a:pos x="3754" y="28"/>
              </a:cxn>
              <a:cxn ang="0">
                <a:pos x="3585" y="27"/>
              </a:cxn>
              <a:cxn ang="0">
                <a:pos x="3475" y="31"/>
              </a:cxn>
              <a:cxn ang="0">
                <a:pos x="3365" y="35"/>
              </a:cxn>
              <a:cxn ang="0">
                <a:pos x="3341" y="37"/>
              </a:cxn>
              <a:cxn ang="0">
                <a:pos x="3240" y="48"/>
              </a:cxn>
              <a:cxn ang="0">
                <a:pos x="3199" y="53"/>
              </a:cxn>
              <a:cxn ang="0">
                <a:pos x="3165" y="59"/>
              </a:cxn>
              <a:cxn ang="0">
                <a:pos x="3134" y="63"/>
              </a:cxn>
              <a:cxn ang="0">
                <a:pos x="3097" y="67"/>
              </a:cxn>
              <a:cxn ang="0">
                <a:pos x="3067" y="71"/>
              </a:cxn>
              <a:cxn ang="0">
                <a:pos x="3009" y="78"/>
              </a:cxn>
              <a:cxn ang="0">
                <a:pos x="2945" y="85"/>
              </a:cxn>
              <a:cxn ang="0">
                <a:pos x="2906" y="90"/>
              </a:cxn>
              <a:cxn ang="0">
                <a:pos x="2880" y="93"/>
              </a:cxn>
              <a:cxn ang="0">
                <a:pos x="2840" y="97"/>
              </a:cxn>
              <a:cxn ang="0">
                <a:pos x="2815" y="101"/>
              </a:cxn>
              <a:cxn ang="0">
                <a:pos x="2778" y="105"/>
              </a:cxn>
              <a:cxn ang="0">
                <a:pos x="2743" y="109"/>
              </a:cxn>
              <a:cxn ang="0">
                <a:pos x="2717" y="114"/>
              </a:cxn>
              <a:cxn ang="0">
                <a:pos x="2681" y="118"/>
              </a:cxn>
              <a:cxn ang="0">
                <a:pos x="2622" y="123"/>
              </a:cxn>
              <a:cxn ang="0">
                <a:pos x="2598" y="127"/>
              </a:cxn>
              <a:cxn ang="0">
                <a:pos x="2545" y="133"/>
              </a:cxn>
              <a:cxn ang="0">
                <a:pos x="2478" y="139"/>
              </a:cxn>
              <a:cxn ang="0">
                <a:pos x="2346" y="148"/>
              </a:cxn>
              <a:cxn ang="0">
                <a:pos x="2250" y="153"/>
              </a:cxn>
              <a:cxn ang="0">
                <a:pos x="2208" y="157"/>
              </a:cxn>
              <a:cxn ang="0">
                <a:pos x="2144" y="162"/>
              </a:cxn>
              <a:cxn ang="0">
                <a:pos x="2016" y="165"/>
              </a:cxn>
              <a:cxn ang="0">
                <a:pos x="1613" y="158"/>
              </a:cxn>
              <a:cxn ang="0">
                <a:pos x="1446" y="157"/>
              </a:cxn>
              <a:cxn ang="0">
                <a:pos x="1361" y="152"/>
              </a:cxn>
              <a:cxn ang="0">
                <a:pos x="1284" y="147"/>
              </a:cxn>
              <a:cxn ang="0">
                <a:pos x="1204" y="142"/>
              </a:cxn>
              <a:cxn ang="0">
                <a:pos x="1157" y="139"/>
              </a:cxn>
              <a:cxn ang="0">
                <a:pos x="1104" y="134"/>
              </a:cxn>
              <a:cxn ang="0">
                <a:pos x="1065" y="130"/>
              </a:cxn>
              <a:cxn ang="0">
                <a:pos x="957" y="121"/>
              </a:cxn>
              <a:cxn ang="0">
                <a:pos x="900" y="117"/>
              </a:cxn>
              <a:cxn ang="0">
                <a:pos x="847" y="113"/>
              </a:cxn>
              <a:cxn ang="0">
                <a:pos x="776" y="109"/>
              </a:cxn>
              <a:cxn ang="0">
                <a:pos x="711" y="103"/>
              </a:cxn>
              <a:cxn ang="0">
                <a:pos x="672" y="98"/>
              </a:cxn>
              <a:cxn ang="0">
                <a:pos x="644" y="95"/>
              </a:cxn>
              <a:cxn ang="0">
                <a:pos x="614" y="90"/>
              </a:cxn>
              <a:cxn ang="0">
                <a:pos x="582" y="84"/>
              </a:cxn>
              <a:cxn ang="0">
                <a:pos x="359" y="40"/>
              </a:cxn>
              <a:cxn ang="0">
                <a:pos x="327" y="35"/>
              </a:cxn>
              <a:cxn ang="0">
                <a:pos x="293" y="30"/>
              </a:cxn>
              <a:cxn ang="0">
                <a:pos x="251" y="26"/>
              </a:cxn>
              <a:cxn ang="0">
                <a:pos x="175" y="21"/>
              </a:cxn>
              <a:cxn ang="0">
                <a:pos x="122" y="16"/>
              </a:cxn>
              <a:cxn ang="0">
                <a:pos x="83" y="12"/>
              </a:cxn>
              <a:cxn ang="0">
                <a:pos x="61" y="7"/>
              </a:cxn>
              <a:cxn ang="0">
                <a:pos x="36" y="2"/>
              </a:cxn>
              <a:cxn ang="0">
                <a:pos x="0" y="0"/>
              </a:cxn>
            </a:cxnLst>
            <a:rect l="0" t="0" r="r" b="b"/>
            <a:pathLst>
              <a:path w="4240" h="166">
                <a:moveTo>
                  <a:pt x="4239" y="31"/>
                </a:moveTo>
                <a:lnTo>
                  <a:pt x="4231" y="27"/>
                </a:lnTo>
                <a:lnTo>
                  <a:pt x="4101" y="27"/>
                </a:lnTo>
                <a:lnTo>
                  <a:pt x="3989" y="31"/>
                </a:lnTo>
                <a:lnTo>
                  <a:pt x="3879" y="32"/>
                </a:lnTo>
                <a:lnTo>
                  <a:pt x="3754" y="28"/>
                </a:lnTo>
                <a:lnTo>
                  <a:pt x="3585" y="27"/>
                </a:lnTo>
                <a:lnTo>
                  <a:pt x="3475" y="31"/>
                </a:lnTo>
                <a:lnTo>
                  <a:pt x="3365" y="35"/>
                </a:lnTo>
                <a:lnTo>
                  <a:pt x="3341" y="37"/>
                </a:lnTo>
                <a:lnTo>
                  <a:pt x="3240" y="48"/>
                </a:lnTo>
                <a:lnTo>
                  <a:pt x="3199" y="53"/>
                </a:lnTo>
                <a:lnTo>
                  <a:pt x="3165" y="59"/>
                </a:lnTo>
                <a:lnTo>
                  <a:pt x="3134" y="63"/>
                </a:lnTo>
                <a:lnTo>
                  <a:pt x="3097" y="67"/>
                </a:lnTo>
                <a:lnTo>
                  <a:pt x="3067" y="71"/>
                </a:lnTo>
                <a:lnTo>
                  <a:pt x="3009" y="78"/>
                </a:lnTo>
                <a:lnTo>
                  <a:pt x="2945" y="85"/>
                </a:lnTo>
                <a:lnTo>
                  <a:pt x="2906" y="90"/>
                </a:lnTo>
                <a:lnTo>
                  <a:pt x="2880" y="93"/>
                </a:lnTo>
                <a:lnTo>
                  <a:pt x="2840" y="97"/>
                </a:lnTo>
                <a:lnTo>
                  <a:pt x="2815" y="101"/>
                </a:lnTo>
                <a:lnTo>
                  <a:pt x="2778" y="105"/>
                </a:lnTo>
                <a:lnTo>
                  <a:pt x="2743" y="109"/>
                </a:lnTo>
                <a:lnTo>
                  <a:pt x="2717" y="114"/>
                </a:lnTo>
                <a:lnTo>
                  <a:pt x="2681" y="118"/>
                </a:lnTo>
                <a:lnTo>
                  <a:pt x="2622" y="123"/>
                </a:lnTo>
                <a:lnTo>
                  <a:pt x="2598" y="127"/>
                </a:lnTo>
                <a:lnTo>
                  <a:pt x="2545" y="133"/>
                </a:lnTo>
                <a:lnTo>
                  <a:pt x="2478" y="139"/>
                </a:lnTo>
                <a:lnTo>
                  <a:pt x="2346" y="148"/>
                </a:lnTo>
                <a:lnTo>
                  <a:pt x="2250" y="153"/>
                </a:lnTo>
                <a:lnTo>
                  <a:pt x="2208" y="157"/>
                </a:lnTo>
                <a:lnTo>
                  <a:pt x="2144" y="162"/>
                </a:lnTo>
                <a:lnTo>
                  <a:pt x="2016" y="165"/>
                </a:lnTo>
                <a:lnTo>
                  <a:pt x="1613" y="158"/>
                </a:lnTo>
                <a:lnTo>
                  <a:pt x="1446" y="157"/>
                </a:lnTo>
                <a:lnTo>
                  <a:pt x="1361" y="152"/>
                </a:lnTo>
                <a:lnTo>
                  <a:pt x="1284" y="147"/>
                </a:lnTo>
                <a:lnTo>
                  <a:pt x="1204" y="142"/>
                </a:lnTo>
                <a:lnTo>
                  <a:pt x="1157" y="139"/>
                </a:lnTo>
                <a:lnTo>
                  <a:pt x="1104" y="134"/>
                </a:lnTo>
                <a:lnTo>
                  <a:pt x="1065" y="130"/>
                </a:lnTo>
                <a:lnTo>
                  <a:pt x="957" y="121"/>
                </a:lnTo>
                <a:lnTo>
                  <a:pt x="900" y="117"/>
                </a:lnTo>
                <a:lnTo>
                  <a:pt x="847" y="113"/>
                </a:lnTo>
                <a:lnTo>
                  <a:pt x="776" y="109"/>
                </a:lnTo>
                <a:lnTo>
                  <a:pt x="711" y="103"/>
                </a:lnTo>
                <a:lnTo>
                  <a:pt x="672" y="98"/>
                </a:lnTo>
                <a:lnTo>
                  <a:pt x="644" y="95"/>
                </a:lnTo>
                <a:lnTo>
                  <a:pt x="614" y="90"/>
                </a:lnTo>
                <a:lnTo>
                  <a:pt x="582" y="84"/>
                </a:lnTo>
                <a:lnTo>
                  <a:pt x="359" y="40"/>
                </a:lnTo>
                <a:lnTo>
                  <a:pt x="327" y="35"/>
                </a:lnTo>
                <a:lnTo>
                  <a:pt x="293" y="30"/>
                </a:lnTo>
                <a:lnTo>
                  <a:pt x="251" y="26"/>
                </a:lnTo>
                <a:lnTo>
                  <a:pt x="175" y="21"/>
                </a:lnTo>
                <a:lnTo>
                  <a:pt x="122" y="16"/>
                </a:lnTo>
                <a:lnTo>
                  <a:pt x="83" y="12"/>
                </a:lnTo>
                <a:lnTo>
                  <a:pt x="61" y="7"/>
                </a:lnTo>
                <a:lnTo>
                  <a:pt x="36" y="2"/>
                </a:lnTo>
                <a:lnTo>
                  <a:pt x="0" y="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6395" name="SMARTPenAnnotation33"/>
          <p:cNvSpPr>
            <a:spLocks/>
          </p:cNvSpPr>
          <p:nvPr/>
        </p:nvSpPr>
        <p:spPr bwMode="auto">
          <a:xfrm>
            <a:off x="1000125" y="4279900"/>
            <a:ext cx="3101975" cy="250825"/>
          </a:xfrm>
          <a:custGeom>
            <a:avLst/>
            <a:gdLst/>
            <a:ahLst/>
            <a:cxnLst>
              <a:cxn ang="0">
                <a:pos x="1953" y="49"/>
              </a:cxn>
              <a:cxn ang="0">
                <a:pos x="1925" y="48"/>
              </a:cxn>
              <a:cxn ang="0">
                <a:pos x="1880" y="43"/>
              </a:cxn>
              <a:cxn ang="0">
                <a:pos x="1869" y="41"/>
              </a:cxn>
              <a:cxn ang="0">
                <a:pos x="1823" y="36"/>
              </a:cxn>
              <a:cxn ang="0">
                <a:pos x="1807" y="32"/>
              </a:cxn>
              <a:cxn ang="0">
                <a:pos x="1797" y="28"/>
              </a:cxn>
              <a:cxn ang="0">
                <a:pos x="1783" y="23"/>
              </a:cxn>
              <a:cxn ang="0">
                <a:pos x="1776" y="20"/>
              </a:cxn>
              <a:cxn ang="0">
                <a:pos x="1760" y="16"/>
              </a:cxn>
              <a:cxn ang="0">
                <a:pos x="1738" y="11"/>
              </a:cxn>
              <a:cxn ang="0">
                <a:pos x="1713" y="8"/>
              </a:cxn>
              <a:cxn ang="0">
                <a:pos x="1672" y="3"/>
              </a:cxn>
              <a:cxn ang="0">
                <a:pos x="1668" y="2"/>
              </a:cxn>
              <a:cxn ang="0">
                <a:pos x="1612" y="0"/>
              </a:cxn>
              <a:cxn ang="0">
                <a:pos x="1564" y="1"/>
              </a:cxn>
              <a:cxn ang="0">
                <a:pos x="1524" y="6"/>
              </a:cxn>
              <a:cxn ang="0">
                <a:pos x="1487" y="11"/>
              </a:cxn>
              <a:cxn ang="0">
                <a:pos x="1468" y="16"/>
              </a:cxn>
              <a:cxn ang="0">
                <a:pos x="1445" y="17"/>
              </a:cxn>
              <a:cxn ang="0">
                <a:pos x="1415" y="19"/>
              </a:cxn>
              <a:cxn ang="0">
                <a:pos x="1383" y="23"/>
              </a:cxn>
              <a:cxn ang="0">
                <a:pos x="1352" y="27"/>
              </a:cxn>
              <a:cxn ang="0">
                <a:pos x="1338" y="31"/>
              </a:cxn>
              <a:cxn ang="0">
                <a:pos x="1322" y="35"/>
              </a:cxn>
              <a:cxn ang="0">
                <a:pos x="1301" y="39"/>
              </a:cxn>
              <a:cxn ang="0">
                <a:pos x="1270" y="44"/>
              </a:cxn>
              <a:cxn ang="0">
                <a:pos x="1236" y="48"/>
              </a:cxn>
              <a:cxn ang="0">
                <a:pos x="1202" y="53"/>
              </a:cxn>
              <a:cxn ang="0">
                <a:pos x="1183" y="56"/>
              </a:cxn>
              <a:cxn ang="0">
                <a:pos x="1168" y="60"/>
              </a:cxn>
              <a:cxn ang="0">
                <a:pos x="1152" y="64"/>
              </a:cxn>
              <a:cxn ang="0">
                <a:pos x="1125" y="68"/>
              </a:cxn>
              <a:cxn ang="0">
                <a:pos x="1102" y="72"/>
              </a:cxn>
              <a:cxn ang="0">
                <a:pos x="1083" y="76"/>
              </a:cxn>
              <a:cxn ang="0">
                <a:pos x="1066" y="81"/>
              </a:cxn>
              <a:cxn ang="0">
                <a:pos x="1057" y="83"/>
              </a:cxn>
              <a:cxn ang="0">
                <a:pos x="1021" y="87"/>
              </a:cxn>
              <a:cxn ang="0">
                <a:pos x="969" y="92"/>
              </a:cxn>
              <a:cxn ang="0">
                <a:pos x="942" y="97"/>
              </a:cxn>
              <a:cxn ang="0">
                <a:pos x="906" y="101"/>
              </a:cxn>
              <a:cxn ang="0">
                <a:pos x="863" y="106"/>
              </a:cxn>
              <a:cxn ang="0">
                <a:pos x="820" y="109"/>
              </a:cxn>
              <a:cxn ang="0">
                <a:pos x="806" y="111"/>
              </a:cxn>
              <a:cxn ang="0">
                <a:pos x="720" y="117"/>
              </a:cxn>
              <a:cxn ang="0">
                <a:pos x="661" y="120"/>
              </a:cxn>
              <a:cxn ang="0">
                <a:pos x="601" y="123"/>
              </a:cxn>
              <a:cxn ang="0">
                <a:pos x="500" y="129"/>
              </a:cxn>
              <a:cxn ang="0">
                <a:pos x="404" y="133"/>
              </a:cxn>
              <a:cxn ang="0">
                <a:pos x="360" y="134"/>
              </a:cxn>
              <a:cxn ang="0">
                <a:pos x="297" y="131"/>
              </a:cxn>
              <a:cxn ang="0">
                <a:pos x="246" y="131"/>
              </a:cxn>
              <a:cxn ang="0">
                <a:pos x="187" y="133"/>
              </a:cxn>
              <a:cxn ang="0">
                <a:pos x="104" y="138"/>
              </a:cxn>
              <a:cxn ang="0">
                <a:pos x="82" y="140"/>
              </a:cxn>
              <a:cxn ang="0">
                <a:pos x="58" y="145"/>
              </a:cxn>
              <a:cxn ang="0">
                <a:pos x="38" y="148"/>
              </a:cxn>
              <a:cxn ang="0">
                <a:pos x="0" y="157"/>
              </a:cxn>
            </a:cxnLst>
            <a:rect l="0" t="0" r="r" b="b"/>
            <a:pathLst>
              <a:path w="1954" h="158">
                <a:moveTo>
                  <a:pt x="1953" y="49"/>
                </a:moveTo>
                <a:lnTo>
                  <a:pt x="1925" y="48"/>
                </a:lnTo>
                <a:lnTo>
                  <a:pt x="1880" y="43"/>
                </a:lnTo>
                <a:lnTo>
                  <a:pt x="1869" y="41"/>
                </a:lnTo>
                <a:lnTo>
                  <a:pt x="1823" y="36"/>
                </a:lnTo>
                <a:lnTo>
                  <a:pt x="1807" y="32"/>
                </a:lnTo>
                <a:lnTo>
                  <a:pt x="1797" y="28"/>
                </a:lnTo>
                <a:lnTo>
                  <a:pt x="1783" y="23"/>
                </a:lnTo>
                <a:lnTo>
                  <a:pt x="1776" y="20"/>
                </a:lnTo>
                <a:lnTo>
                  <a:pt x="1760" y="16"/>
                </a:lnTo>
                <a:lnTo>
                  <a:pt x="1738" y="11"/>
                </a:lnTo>
                <a:lnTo>
                  <a:pt x="1713" y="8"/>
                </a:lnTo>
                <a:lnTo>
                  <a:pt x="1672" y="3"/>
                </a:lnTo>
                <a:lnTo>
                  <a:pt x="1668" y="2"/>
                </a:lnTo>
                <a:lnTo>
                  <a:pt x="1612" y="0"/>
                </a:lnTo>
                <a:lnTo>
                  <a:pt x="1564" y="1"/>
                </a:lnTo>
                <a:lnTo>
                  <a:pt x="1524" y="6"/>
                </a:lnTo>
                <a:lnTo>
                  <a:pt x="1487" y="11"/>
                </a:lnTo>
                <a:lnTo>
                  <a:pt x="1468" y="16"/>
                </a:lnTo>
                <a:lnTo>
                  <a:pt x="1445" y="17"/>
                </a:lnTo>
                <a:lnTo>
                  <a:pt x="1415" y="19"/>
                </a:lnTo>
                <a:lnTo>
                  <a:pt x="1383" y="23"/>
                </a:lnTo>
                <a:lnTo>
                  <a:pt x="1352" y="27"/>
                </a:lnTo>
                <a:lnTo>
                  <a:pt x="1338" y="31"/>
                </a:lnTo>
                <a:lnTo>
                  <a:pt x="1322" y="35"/>
                </a:lnTo>
                <a:lnTo>
                  <a:pt x="1301" y="39"/>
                </a:lnTo>
                <a:lnTo>
                  <a:pt x="1270" y="44"/>
                </a:lnTo>
                <a:lnTo>
                  <a:pt x="1236" y="48"/>
                </a:lnTo>
                <a:lnTo>
                  <a:pt x="1202" y="53"/>
                </a:lnTo>
                <a:lnTo>
                  <a:pt x="1183" y="56"/>
                </a:lnTo>
                <a:lnTo>
                  <a:pt x="1168" y="60"/>
                </a:lnTo>
                <a:lnTo>
                  <a:pt x="1152" y="64"/>
                </a:lnTo>
                <a:lnTo>
                  <a:pt x="1125" y="68"/>
                </a:lnTo>
                <a:lnTo>
                  <a:pt x="1102" y="72"/>
                </a:lnTo>
                <a:lnTo>
                  <a:pt x="1083" y="76"/>
                </a:lnTo>
                <a:lnTo>
                  <a:pt x="1066" y="81"/>
                </a:lnTo>
                <a:lnTo>
                  <a:pt x="1057" y="83"/>
                </a:lnTo>
                <a:lnTo>
                  <a:pt x="1021" y="87"/>
                </a:lnTo>
                <a:lnTo>
                  <a:pt x="969" y="92"/>
                </a:lnTo>
                <a:lnTo>
                  <a:pt x="942" y="97"/>
                </a:lnTo>
                <a:lnTo>
                  <a:pt x="906" y="101"/>
                </a:lnTo>
                <a:lnTo>
                  <a:pt x="863" y="106"/>
                </a:lnTo>
                <a:lnTo>
                  <a:pt x="820" y="109"/>
                </a:lnTo>
                <a:lnTo>
                  <a:pt x="806" y="111"/>
                </a:lnTo>
                <a:lnTo>
                  <a:pt x="720" y="117"/>
                </a:lnTo>
                <a:lnTo>
                  <a:pt x="661" y="120"/>
                </a:lnTo>
                <a:lnTo>
                  <a:pt x="601" y="123"/>
                </a:lnTo>
                <a:lnTo>
                  <a:pt x="500" y="129"/>
                </a:lnTo>
                <a:lnTo>
                  <a:pt x="404" y="133"/>
                </a:lnTo>
                <a:lnTo>
                  <a:pt x="360" y="134"/>
                </a:lnTo>
                <a:lnTo>
                  <a:pt x="297" y="131"/>
                </a:lnTo>
                <a:lnTo>
                  <a:pt x="246" y="131"/>
                </a:lnTo>
                <a:lnTo>
                  <a:pt x="187" y="133"/>
                </a:lnTo>
                <a:lnTo>
                  <a:pt x="104" y="138"/>
                </a:lnTo>
                <a:lnTo>
                  <a:pt x="82" y="140"/>
                </a:lnTo>
                <a:lnTo>
                  <a:pt x="58" y="145"/>
                </a:lnTo>
                <a:lnTo>
                  <a:pt x="38" y="148"/>
                </a:lnTo>
                <a:lnTo>
                  <a:pt x="0" y="157"/>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6396" name="SMARTPenAnnotation34"/>
          <p:cNvSpPr>
            <a:spLocks/>
          </p:cNvSpPr>
          <p:nvPr/>
        </p:nvSpPr>
        <p:spPr bwMode="auto">
          <a:xfrm>
            <a:off x="4071938" y="4722813"/>
            <a:ext cx="3273425" cy="107950"/>
          </a:xfrm>
          <a:custGeom>
            <a:avLst/>
            <a:gdLst/>
            <a:ahLst/>
            <a:cxnLst>
              <a:cxn ang="0">
                <a:pos x="2054" y="24"/>
              </a:cxn>
              <a:cxn ang="0">
                <a:pos x="2049" y="24"/>
              </a:cxn>
              <a:cxn ang="0">
                <a:pos x="2042" y="22"/>
              </a:cxn>
              <a:cxn ang="0">
                <a:pos x="2037" y="20"/>
              </a:cxn>
              <a:cxn ang="0">
                <a:pos x="2031" y="17"/>
              </a:cxn>
              <a:cxn ang="0">
                <a:pos x="2025" y="14"/>
              </a:cxn>
              <a:cxn ang="0">
                <a:pos x="2020" y="11"/>
              </a:cxn>
              <a:cxn ang="0">
                <a:pos x="2012" y="9"/>
              </a:cxn>
              <a:cxn ang="0">
                <a:pos x="2006" y="6"/>
              </a:cxn>
              <a:cxn ang="0">
                <a:pos x="1996" y="4"/>
              </a:cxn>
              <a:cxn ang="0">
                <a:pos x="1965" y="0"/>
              </a:cxn>
              <a:cxn ang="0">
                <a:pos x="1854" y="1"/>
              </a:cxn>
              <a:cxn ang="0">
                <a:pos x="1828" y="3"/>
              </a:cxn>
              <a:cxn ang="0">
                <a:pos x="1813" y="6"/>
              </a:cxn>
              <a:cxn ang="0">
                <a:pos x="1779" y="9"/>
              </a:cxn>
              <a:cxn ang="0">
                <a:pos x="1761" y="13"/>
              </a:cxn>
              <a:cxn ang="0">
                <a:pos x="1740" y="16"/>
              </a:cxn>
              <a:cxn ang="0">
                <a:pos x="1725" y="20"/>
              </a:cxn>
              <a:cxn ang="0">
                <a:pos x="1711" y="23"/>
              </a:cxn>
              <a:cxn ang="0">
                <a:pos x="1666" y="29"/>
              </a:cxn>
              <a:cxn ang="0">
                <a:pos x="1614" y="35"/>
              </a:cxn>
              <a:cxn ang="0">
                <a:pos x="1566" y="39"/>
              </a:cxn>
              <a:cxn ang="0">
                <a:pos x="1523" y="42"/>
              </a:cxn>
              <a:cxn ang="0">
                <a:pos x="1399" y="44"/>
              </a:cxn>
              <a:cxn ang="0">
                <a:pos x="1319" y="41"/>
              </a:cxn>
              <a:cxn ang="0">
                <a:pos x="1203" y="38"/>
              </a:cxn>
              <a:cxn ang="0">
                <a:pos x="1156" y="36"/>
              </a:cxn>
              <a:cxn ang="0">
                <a:pos x="1046" y="36"/>
              </a:cxn>
              <a:cxn ang="0">
                <a:pos x="991" y="32"/>
              </a:cxn>
              <a:cxn ang="0">
                <a:pos x="937" y="29"/>
              </a:cxn>
              <a:cxn ang="0">
                <a:pos x="784" y="27"/>
              </a:cxn>
              <a:cxn ang="0">
                <a:pos x="733" y="30"/>
              </a:cxn>
              <a:cxn ang="0">
                <a:pos x="672" y="36"/>
              </a:cxn>
              <a:cxn ang="0">
                <a:pos x="646" y="39"/>
              </a:cxn>
              <a:cxn ang="0">
                <a:pos x="611" y="43"/>
              </a:cxn>
              <a:cxn ang="0">
                <a:pos x="530" y="46"/>
              </a:cxn>
              <a:cxn ang="0">
                <a:pos x="463" y="49"/>
              </a:cxn>
              <a:cxn ang="0">
                <a:pos x="443" y="53"/>
              </a:cxn>
              <a:cxn ang="0">
                <a:pos x="434" y="51"/>
              </a:cxn>
              <a:cxn ang="0">
                <a:pos x="126" y="49"/>
              </a:cxn>
              <a:cxn ang="0">
                <a:pos x="96" y="52"/>
              </a:cxn>
              <a:cxn ang="0">
                <a:pos x="63" y="56"/>
              </a:cxn>
              <a:cxn ang="0">
                <a:pos x="46" y="58"/>
              </a:cxn>
            </a:cxnLst>
            <a:rect l="0" t="0" r="r" b="b"/>
            <a:pathLst>
              <a:path w="2062" h="68">
                <a:moveTo>
                  <a:pt x="2061" y="22"/>
                </a:moveTo>
                <a:lnTo>
                  <a:pt x="2054" y="24"/>
                </a:lnTo>
                <a:lnTo>
                  <a:pt x="2051" y="25"/>
                </a:lnTo>
                <a:lnTo>
                  <a:pt x="2049" y="24"/>
                </a:lnTo>
                <a:lnTo>
                  <a:pt x="2045" y="23"/>
                </a:lnTo>
                <a:lnTo>
                  <a:pt x="2042" y="22"/>
                </a:lnTo>
                <a:lnTo>
                  <a:pt x="2040" y="22"/>
                </a:lnTo>
                <a:lnTo>
                  <a:pt x="2037" y="20"/>
                </a:lnTo>
                <a:lnTo>
                  <a:pt x="2035" y="18"/>
                </a:lnTo>
                <a:lnTo>
                  <a:pt x="2031" y="17"/>
                </a:lnTo>
                <a:lnTo>
                  <a:pt x="2028" y="16"/>
                </a:lnTo>
                <a:lnTo>
                  <a:pt x="2025" y="14"/>
                </a:lnTo>
                <a:lnTo>
                  <a:pt x="2022" y="13"/>
                </a:lnTo>
                <a:lnTo>
                  <a:pt x="2020" y="11"/>
                </a:lnTo>
                <a:lnTo>
                  <a:pt x="2015" y="10"/>
                </a:lnTo>
                <a:lnTo>
                  <a:pt x="2012" y="9"/>
                </a:lnTo>
                <a:lnTo>
                  <a:pt x="2008" y="8"/>
                </a:lnTo>
                <a:lnTo>
                  <a:pt x="2006" y="6"/>
                </a:lnTo>
                <a:lnTo>
                  <a:pt x="2002" y="5"/>
                </a:lnTo>
                <a:lnTo>
                  <a:pt x="1996" y="4"/>
                </a:lnTo>
                <a:lnTo>
                  <a:pt x="1989" y="2"/>
                </a:lnTo>
                <a:lnTo>
                  <a:pt x="1965" y="0"/>
                </a:lnTo>
                <a:lnTo>
                  <a:pt x="1898" y="0"/>
                </a:lnTo>
                <a:lnTo>
                  <a:pt x="1854" y="1"/>
                </a:lnTo>
                <a:lnTo>
                  <a:pt x="1839" y="2"/>
                </a:lnTo>
                <a:lnTo>
                  <a:pt x="1828" y="3"/>
                </a:lnTo>
                <a:lnTo>
                  <a:pt x="1820" y="4"/>
                </a:lnTo>
                <a:lnTo>
                  <a:pt x="1813" y="6"/>
                </a:lnTo>
                <a:lnTo>
                  <a:pt x="1799" y="8"/>
                </a:lnTo>
                <a:lnTo>
                  <a:pt x="1779" y="9"/>
                </a:lnTo>
                <a:lnTo>
                  <a:pt x="1771" y="11"/>
                </a:lnTo>
                <a:lnTo>
                  <a:pt x="1761" y="13"/>
                </a:lnTo>
                <a:lnTo>
                  <a:pt x="1753" y="15"/>
                </a:lnTo>
                <a:lnTo>
                  <a:pt x="1740" y="16"/>
                </a:lnTo>
                <a:lnTo>
                  <a:pt x="1733" y="18"/>
                </a:lnTo>
                <a:lnTo>
                  <a:pt x="1725" y="20"/>
                </a:lnTo>
                <a:lnTo>
                  <a:pt x="1717" y="22"/>
                </a:lnTo>
                <a:lnTo>
                  <a:pt x="1711" y="23"/>
                </a:lnTo>
                <a:lnTo>
                  <a:pt x="1701" y="25"/>
                </a:lnTo>
                <a:lnTo>
                  <a:pt x="1666" y="29"/>
                </a:lnTo>
                <a:lnTo>
                  <a:pt x="1637" y="33"/>
                </a:lnTo>
                <a:lnTo>
                  <a:pt x="1614" y="35"/>
                </a:lnTo>
                <a:lnTo>
                  <a:pt x="1586" y="37"/>
                </a:lnTo>
                <a:lnTo>
                  <a:pt x="1566" y="39"/>
                </a:lnTo>
                <a:lnTo>
                  <a:pt x="1546" y="40"/>
                </a:lnTo>
                <a:lnTo>
                  <a:pt x="1523" y="42"/>
                </a:lnTo>
                <a:lnTo>
                  <a:pt x="1460" y="44"/>
                </a:lnTo>
                <a:lnTo>
                  <a:pt x="1399" y="44"/>
                </a:lnTo>
                <a:lnTo>
                  <a:pt x="1346" y="43"/>
                </a:lnTo>
                <a:lnTo>
                  <a:pt x="1319" y="41"/>
                </a:lnTo>
                <a:lnTo>
                  <a:pt x="1237" y="39"/>
                </a:lnTo>
                <a:lnTo>
                  <a:pt x="1203" y="38"/>
                </a:lnTo>
                <a:lnTo>
                  <a:pt x="1189" y="39"/>
                </a:lnTo>
                <a:lnTo>
                  <a:pt x="1156" y="36"/>
                </a:lnTo>
                <a:lnTo>
                  <a:pt x="1101" y="36"/>
                </a:lnTo>
                <a:lnTo>
                  <a:pt x="1046" y="36"/>
                </a:lnTo>
                <a:lnTo>
                  <a:pt x="1018" y="34"/>
                </a:lnTo>
                <a:lnTo>
                  <a:pt x="991" y="32"/>
                </a:lnTo>
                <a:lnTo>
                  <a:pt x="963" y="31"/>
                </a:lnTo>
                <a:lnTo>
                  <a:pt x="937" y="29"/>
                </a:lnTo>
                <a:lnTo>
                  <a:pt x="889" y="27"/>
                </a:lnTo>
                <a:lnTo>
                  <a:pt x="784" y="27"/>
                </a:lnTo>
                <a:lnTo>
                  <a:pt x="758" y="28"/>
                </a:lnTo>
                <a:lnTo>
                  <a:pt x="733" y="30"/>
                </a:lnTo>
                <a:lnTo>
                  <a:pt x="707" y="32"/>
                </a:lnTo>
                <a:lnTo>
                  <a:pt x="672" y="36"/>
                </a:lnTo>
                <a:lnTo>
                  <a:pt x="657" y="38"/>
                </a:lnTo>
                <a:lnTo>
                  <a:pt x="646" y="39"/>
                </a:lnTo>
                <a:lnTo>
                  <a:pt x="636" y="41"/>
                </a:lnTo>
                <a:lnTo>
                  <a:pt x="611" y="43"/>
                </a:lnTo>
                <a:lnTo>
                  <a:pt x="549" y="44"/>
                </a:lnTo>
                <a:lnTo>
                  <a:pt x="530" y="46"/>
                </a:lnTo>
                <a:lnTo>
                  <a:pt x="515" y="48"/>
                </a:lnTo>
                <a:lnTo>
                  <a:pt x="463" y="49"/>
                </a:lnTo>
                <a:lnTo>
                  <a:pt x="450" y="52"/>
                </a:lnTo>
                <a:lnTo>
                  <a:pt x="443" y="53"/>
                </a:lnTo>
                <a:lnTo>
                  <a:pt x="437" y="52"/>
                </a:lnTo>
                <a:lnTo>
                  <a:pt x="434" y="51"/>
                </a:lnTo>
                <a:lnTo>
                  <a:pt x="375" y="49"/>
                </a:lnTo>
                <a:lnTo>
                  <a:pt x="126" y="49"/>
                </a:lnTo>
                <a:lnTo>
                  <a:pt x="111" y="50"/>
                </a:lnTo>
                <a:lnTo>
                  <a:pt x="96" y="52"/>
                </a:lnTo>
                <a:lnTo>
                  <a:pt x="79" y="54"/>
                </a:lnTo>
                <a:lnTo>
                  <a:pt x="63" y="56"/>
                </a:lnTo>
                <a:lnTo>
                  <a:pt x="54" y="57"/>
                </a:lnTo>
                <a:lnTo>
                  <a:pt x="46" y="58"/>
                </a:lnTo>
                <a:lnTo>
                  <a:pt x="0" y="67"/>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6397" name="SMARTPenAnnotation35"/>
          <p:cNvSpPr>
            <a:spLocks/>
          </p:cNvSpPr>
          <p:nvPr/>
        </p:nvSpPr>
        <p:spPr bwMode="auto">
          <a:xfrm>
            <a:off x="3836988" y="4929188"/>
            <a:ext cx="3175" cy="1587"/>
          </a:xfrm>
          <a:custGeom>
            <a:avLst/>
            <a:gdLst/>
            <a:ahLst/>
            <a:cxnLst>
              <a:cxn ang="0">
                <a:pos x="0" y="0"/>
              </a:cxn>
              <a:cxn ang="0">
                <a:pos x="1" y="0"/>
              </a:cxn>
              <a:cxn ang="0">
                <a:pos x="0" y="0"/>
              </a:cxn>
            </a:cxnLst>
            <a:rect l="0" t="0" r="r" b="b"/>
            <a:pathLst>
              <a:path w="2" h="1">
                <a:moveTo>
                  <a:pt x="0" y="0"/>
                </a:moveTo>
                <a:lnTo>
                  <a:pt x="1" y="0"/>
                </a:lnTo>
                <a:lnTo>
                  <a:pt x="0" y="0"/>
                </a:lnTo>
                <a:close/>
              </a:path>
            </a:pathLst>
          </a:custGeom>
          <a:noFill/>
          <a:ln w="38100" cap="flat">
            <a:solidFill>
              <a:srgbClr val="FF0000"/>
            </a:solidFill>
            <a:prstDash val="solid"/>
            <a:round/>
            <a:headEnd/>
            <a:tailEnd/>
          </a:ln>
          <a:effectLst/>
        </p:spPr>
        <p:txBody>
          <a:bodyPr wrap="none" anchor="ctr"/>
          <a:lstStyle/>
          <a:p>
            <a:endParaRPr lang="en-US"/>
          </a:p>
        </p:txBody>
      </p:sp>
      <p:sp>
        <p:nvSpPr>
          <p:cNvPr id="16398" name="SMARTPenAnnotation36"/>
          <p:cNvSpPr>
            <a:spLocks/>
          </p:cNvSpPr>
          <p:nvPr/>
        </p:nvSpPr>
        <p:spPr bwMode="auto">
          <a:xfrm>
            <a:off x="1093788" y="4765675"/>
            <a:ext cx="2986087" cy="857250"/>
          </a:xfrm>
          <a:custGeom>
            <a:avLst/>
            <a:gdLst/>
            <a:ahLst/>
            <a:cxnLst>
              <a:cxn ang="0">
                <a:pos x="1531" y="112"/>
              </a:cxn>
              <a:cxn ang="0">
                <a:pos x="1425" y="95"/>
              </a:cxn>
              <a:cxn ang="0">
                <a:pos x="1312" y="81"/>
              </a:cxn>
              <a:cxn ang="0">
                <a:pos x="1207" y="72"/>
              </a:cxn>
              <a:cxn ang="0">
                <a:pos x="1093" y="67"/>
              </a:cxn>
              <a:cxn ang="0">
                <a:pos x="936" y="57"/>
              </a:cxn>
              <a:cxn ang="0">
                <a:pos x="788" y="50"/>
              </a:cxn>
              <a:cxn ang="0">
                <a:pos x="694" y="45"/>
              </a:cxn>
              <a:cxn ang="0">
                <a:pos x="590" y="37"/>
              </a:cxn>
              <a:cxn ang="0">
                <a:pos x="414" y="36"/>
              </a:cxn>
              <a:cxn ang="0">
                <a:pos x="305" y="35"/>
              </a:cxn>
              <a:cxn ang="0">
                <a:pos x="196" y="48"/>
              </a:cxn>
              <a:cxn ang="0">
                <a:pos x="138" y="68"/>
              </a:cxn>
              <a:cxn ang="0">
                <a:pos x="95" y="96"/>
              </a:cxn>
              <a:cxn ang="0">
                <a:pos x="62" y="127"/>
              </a:cxn>
              <a:cxn ang="0">
                <a:pos x="40" y="154"/>
              </a:cxn>
              <a:cxn ang="0">
                <a:pos x="26" y="176"/>
              </a:cxn>
              <a:cxn ang="0">
                <a:pos x="14" y="198"/>
              </a:cxn>
              <a:cxn ang="0">
                <a:pos x="7" y="208"/>
              </a:cxn>
              <a:cxn ang="0">
                <a:pos x="1" y="231"/>
              </a:cxn>
              <a:cxn ang="0">
                <a:pos x="1" y="246"/>
              </a:cxn>
              <a:cxn ang="0">
                <a:pos x="5" y="269"/>
              </a:cxn>
              <a:cxn ang="0">
                <a:pos x="8" y="291"/>
              </a:cxn>
              <a:cxn ang="0">
                <a:pos x="18" y="312"/>
              </a:cxn>
              <a:cxn ang="0">
                <a:pos x="29" y="336"/>
              </a:cxn>
              <a:cxn ang="0">
                <a:pos x="50" y="362"/>
              </a:cxn>
              <a:cxn ang="0">
                <a:pos x="76" y="390"/>
              </a:cxn>
              <a:cxn ang="0">
                <a:pos x="111" y="414"/>
              </a:cxn>
              <a:cxn ang="0">
                <a:pos x="180" y="446"/>
              </a:cxn>
              <a:cxn ang="0">
                <a:pos x="247" y="473"/>
              </a:cxn>
              <a:cxn ang="0">
                <a:pos x="479" y="525"/>
              </a:cxn>
              <a:cxn ang="0">
                <a:pos x="574" y="536"/>
              </a:cxn>
              <a:cxn ang="0">
                <a:pos x="733" y="539"/>
              </a:cxn>
              <a:cxn ang="0">
                <a:pos x="882" y="532"/>
              </a:cxn>
              <a:cxn ang="0">
                <a:pos x="986" y="522"/>
              </a:cxn>
              <a:cxn ang="0">
                <a:pos x="1090" y="512"/>
              </a:cxn>
              <a:cxn ang="0">
                <a:pos x="1250" y="483"/>
              </a:cxn>
              <a:cxn ang="0">
                <a:pos x="1465" y="442"/>
              </a:cxn>
              <a:cxn ang="0">
                <a:pos x="1525" y="424"/>
              </a:cxn>
              <a:cxn ang="0">
                <a:pos x="1632" y="378"/>
              </a:cxn>
              <a:cxn ang="0">
                <a:pos x="1715" y="342"/>
              </a:cxn>
              <a:cxn ang="0">
                <a:pos x="1765" y="316"/>
              </a:cxn>
              <a:cxn ang="0">
                <a:pos x="1805" y="289"/>
              </a:cxn>
              <a:cxn ang="0">
                <a:pos x="1837" y="259"/>
              </a:cxn>
              <a:cxn ang="0">
                <a:pos x="1855" y="233"/>
              </a:cxn>
              <a:cxn ang="0">
                <a:pos x="1871" y="207"/>
              </a:cxn>
              <a:cxn ang="0">
                <a:pos x="1877" y="185"/>
              </a:cxn>
              <a:cxn ang="0">
                <a:pos x="1880" y="164"/>
              </a:cxn>
              <a:cxn ang="0">
                <a:pos x="1879" y="139"/>
              </a:cxn>
              <a:cxn ang="0">
                <a:pos x="1872" y="114"/>
              </a:cxn>
              <a:cxn ang="0">
                <a:pos x="1857" y="85"/>
              </a:cxn>
              <a:cxn ang="0">
                <a:pos x="1830" y="54"/>
              </a:cxn>
              <a:cxn ang="0">
                <a:pos x="1784" y="24"/>
              </a:cxn>
              <a:cxn ang="0">
                <a:pos x="1704" y="4"/>
              </a:cxn>
              <a:cxn ang="0">
                <a:pos x="1611" y="0"/>
              </a:cxn>
              <a:cxn ang="0">
                <a:pos x="1548" y="13"/>
              </a:cxn>
            </a:cxnLst>
            <a:rect l="0" t="0" r="r" b="b"/>
            <a:pathLst>
              <a:path w="1881" h="540">
                <a:moveTo>
                  <a:pt x="1593" y="112"/>
                </a:moveTo>
                <a:lnTo>
                  <a:pt x="1531" y="112"/>
                </a:lnTo>
                <a:lnTo>
                  <a:pt x="1482" y="105"/>
                </a:lnTo>
                <a:lnTo>
                  <a:pt x="1425" y="95"/>
                </a:lnTo>
                <a:lnTo>
                  <a:pt x="1369" y="86"/>
                </a:lnTo>
                <a:lnTo>
                  <a:pt x="1312" y="81"/>
                </a:lnTo>
                <a:lnTo>
                  <a:pt x="1255" y="77"/>
                </a:lnTo>
                <a:lnTo>
                  <a:pt x="1207" y="72"/>
                </a:lnTo>
                <a:lnTo>
                  <a:pt x="1164" y="69"/>
                </a:lnTo>
                <a:lnTo>
                  <a:pt x="1093" y="67"/>
                </a:lnTo>
                <a:lnTo>
                  <a:pt x="988" y="60"/>
                </a:lnTo>
                <a:lnTo>
                  <a:pt x="936" y="57"/>
                </a:lnTo>
                <a:lnTo>
                  <a:pt x="887" y="54"/>
                </a:lnTo>
                <a:lnTo>
                  <a:pt x="788" y="50"/>
                </a:lnTo>
                <a:lnTo>
                  <a:pt x="744" y="48"/>
                </a:lnTo>
                <a:lnTo>
                  <a:pt x="694" y="45"/>
                </a:lnTo>
                <a:lnTo>
                  <a:pt x="642" y="42"/>
                </a:lnTo>
                <a:lnTo>
                  <a:pt x="590" y="37"/>
                </a:lnTo>
                <a:lnTo>
                  <a:pt x="542" y="36"/>
                </a:lnTo>
                <a:lnTo>
                  <a:pt x="414" y="36"/>
                </a:lnTo>
                <a:lnTo>
                  <a:pt x="360" y="33"/>
                </a:lnTo>
                <a:lnTo>
                  <a:pt x="305" y="35"/>
                </a:lnTo>
                <a:lnTo>
                  <a:pt x="253" y="39"/>
                </a:lnTo>
                <a:lnTo>
                  <a:pt x="196" y="48"/>
                </a:lnTo>
                <a:lnTo>
                  <a:pt x="174" y="53"/>
                </a:lnTo>
                <a:lnTo>
                  <a:pt x="138" y="68"/>
                </a:lnTo>
                <a:lnTo>
                  <a:pt x="126" y="74"/>
                </a:lnTo>
                <a:lnTo>
                  <a:pt x="95" y="96"/>
                </a:lnTo>
                <a:lnTo>
                  <a:pt x="76" y="112"/>
                </a:lnTo>
                <a:lnTo>
                  <a:pt x="62" y="127"/>
                </a:lnTo>
                <a:lnTo>
                  <a:pt x="49" y="142"/>
                </a:lnTo>
                <a:lnTo>
                  <a:pt x="40" y="154"/>
                </a:lnTo>
                <a:lnTo>
                  <a:pt x="31" y="168"/>
                </a:lnTo>
                <a:lnTo>
                  <a:pt x="26" y="176"/>
                </a:lnTo>
                <a:lnTo>
                  <a:pt x="18" y="192"/>
                </a:lnTo>
                <a:lnTo>
                  <a:pt x="14" y="198"/>
                </a:lnTo>
                <a:lnTo>
                  <a:pt x="9" y="205"/>
                </a:lnTo>
                <a:lnTo>
                  <a:pt x="7" y="208"/>
                </a:lnTo>
                <a:lnTo>
                  <a:pt x="3" y="224"/>
                </a:lnTo>
                <a:lnTo>
                  <a:pt x="1" y="231"/>
                </a:lnTo>
                <a:lnTo>
                  <a:pt x="0" y="239"/>
                </a:lnTo>
                <a:lnTo>
                  <a:pt x="1" y="246"/>
                </a:lnTo>
                <a:lnTo>
                  <a:pt x="3" y="256"/>
                </a:lnTo>
                <a:lnTo>
                  <a:pt x="5" y="269"/>
                </a:lnTo>
                <a:lnTo>
                  <a:pt x="7" y="281"/>
                </a:lnTo>
                <a:lnTo>
                  <a:pt x="8" y="291"/>
                </a:lnTo>
                <a:lnTo>
                  <a:pt x="9" y="295"/>
                </a:lnTo>
                <a:lnTo>
                  <a:pt x="18" y="312"/>
                </a:lnTo>
                <a:lnTo>
                  <a:pt x="25" y="327"/>
                </a:lnTo>
                <a:lnTo>
                  <a:pt x="29" y="336"/>
                </a:lnTo>
                <a:lnTo>
                  <a:pt x="42" y="353"/>
                </a:lnTo>
                <a:lnTo>
                  <a:pt x="50" y="362"/>
                </a:lnTo>
                <a:lnTo>
                  <a:pt x="64" y="376"/>
                </a:lnTo>
                <a:lnTo>
                  <a:pt x="76" y="390"/>
                </a:lnTo>
                <a:lnTo>
                  <a:pt x="88" y="399"/>
                </a:lnTo>
                <a:lnTo>
                  <a:pt x="111" y="414"/>
                </a:lnTo>
                <a:lnTo>
                  <a:pt x="143" y="430"/>
                </a:lnTo>
                <a:lnTo>
                  <a:pt x="180" y="446"/>
                </a:lnTo>
                <a:lnTo>
                  <a:pt x="211" y="459"/>
                </a:lnTo>
                <a:lnTo>
                  <a:pt x="247" y="473"/>
                </a:lnTo>
                <a:lnTo>
                  <a:pt x="303" y="489"/>
                </a:lnTo>
                <a:lnTo>
                  <a:pt x="479" y="525"/>
                </a:lnTo>
                <a:lnTo>
                  <a:pt x="522" y="531"/>
                </a:lnTo>
                <a:lnTo>
                  <a:pt x="574" y="536"/>
                </a:lnTo>
                <a:lnTo>
                  <a:pt x="628" y="539"/>
                </a:lnTo>
                <a:lnTo>
                  <a:pt x="733" y="539"/>
                </a:lnTo>
                <a:lnTo>
                  <a:pt x="790" y="537"/>
                </a:lnTo>
                <a:lnTo>
                  <a:pt x="882" y="532"/>
                </a:lnTo>
                <a:lnTo>
                  <a:pt x="935" y="527"/>
                </a:lnTo>
                <a:lnTo>
                  <a:pt x="986" y="522"/>
                </a:lnTo>
                <a:lnTo>
                  <a:pt x="1048" y="517"/>
                </a:lnTo>
                <a:lnTo>
                  <a:pt x="1090" y="512"/>
                </a:lnTo>
                <a:lnTo>
                  <a:pt x="1148" y="503"/>
                </a:lnTo>
                <a:lnTo>
                  <a:pt x="1250" y="483"/>
                </a:lnTo>
                <a:lnTo>
                  <a:pt x="1407" y="458"/>
                </a:lnTo>
                <a:lnTo>
                  <a:pt x="1465" y="442"/>
                </a:lnTo>
                <a:lnTo>
                  <a:pt x="1479" y="439"/>
                </a:lnTo>
                <a:lnTo>
                  <a:pt x="1525" y="424"/>
                </a:lnTo>
                <a:lnTo>
                  <a:pt x="1558" y="408"/>
                </a:lnTo>
                <a:lnTo>
                  <a:pt x="1632" y="378"/>
                </a:lnTo>
                <a:lnTo>
                  <a:pt x="1663" y="363"/>
                </a:lnTo>
                <a:lnTo>
                  <a:pt x="1715" y="342"/>
                </a:lnTo>
                <a:lnTo>
                  <a:pt x="1742" y="330"/>
                </a:lnTo>
                <a:lnTo>
                  <a:pt x="1765" y="316"/>
                </a:lnTo>
                <a:lnTo>
                  <a:pt x="1787" y="303"/>
                </a:lnTo>
                <a:lnTo>
                  <a:pt x="1805" y="289"/>
                </a:lnTo>
                <a:lnTo>
                  <a:pt x="1820" y="275"/>
                </a:lnTo>
                <a:lnTo>
                  <a:pt x="1837" y="259"/>
                </a:lnTo>
                <a:lnTo>
                  <a:pt x="1845" y="249"/>
                </a:lnTo>
                <a:lnTo>
                  <a:pt x="1855" y="233"/>
                </a:lnTo>
                <a:lnTo>
                  <a:pt x="1865" y="217"/>
                </a:lnTo>
                <a:lnTo>
                  <a:pt x="1871" y="207"/>
                </a:lnTo>
                <a:lnTo>
                  <a:pt x="1874" y="198"/>
                </a:lnTo>
                <a:lnTo>
                  <a:pt x="1877" y="185"/>
                </a:lnTo>
                <a:lnTo>
                  <a:pt x="1879" y="178"/>
                </a:lnTo>
                <a:lnTo>
                  <a:pt x="1880" y="164"/>
                </a:lnTo>
                <a:lnTo>
                  <a:pt x="1880" y="150"/>
                </a:lnTo>
                <a:lnTo>
                  <a:pt x="1879" y="139"/>
                </a:lnTo>
                <a:lnTo>
                  <a:pt x="1876" y="128"/>
                </a:lnTo>
                <a:lnTo>
                  <a:pt x="1872" y="114"/>
                </a:lnTo>
                <a:lnTo>
                  <a:pt x="1865" y="99"/>
                </a:lnTo>
                <a:lnTo>
                  <a:pt x="1857" y="85"/>
                </a:lnTo>
                <a:lnTo>
                  <a:pt x="1844" y="68"/>
                </a:lnTo>
                <a:lnTo>
                  <a:pt x="1830" y="54"/>
                </a:lnTo>
                <a:lnTo>
                  <a:pt x="1802" y="35"/>
                </a:lnTo>
                <a:lnTo>
                  <a:pt x="1784" y="24"/>
                </a:lnTo>
                <a:lnTo>
                  <a:pt x="1757" y="15"/>
                </a:lnTo>
                <a:lnTo>
                  <a:pt x="1704" y="4"/>
                </a:lnTo>
                <a:lnTo>
                  <a:pt x="1663" y="0"/>
                </a:lnTo>
                <a:lnTo>
                  <a:pt x="1611" y="0"/>
                </a:lnTo>
                <a:lnTo>
                  <a:pt x="1568" y="7"/>
                </a:lnTo>
                <a:lnTo>
                  <a:pt x="1548" y="1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auto">
              <a:spcAft>
                <a:spcPts val="0"/>
              </a:spcAft>
              <a:defRPr/>
            </a:pPr>
            <a:r>
              <a:rPr lang="en-US" dirty="0" smtClean="0"/>
              <a:t>The Big C</a:t>
            </a:r>
            <a:endParaRPr lang="en-US" dirty="0"/>
          </a:p>
        </p:txBody>
      </p:sp>
      <p:sp>
        <p:nvSpPr>
          <p:cNvPr id="17410" name="Content Placeholder 2"/>
          <p:cNvSpPr>
            <a:spLocks noGrp="1"/>
          </p:cNvSpPr>
          <p:nvPr>
            <p:ph idx="1"/>
          </p:nvPr>
        </p:nvSpPr>
        <p:spPr/>
        <p:txBody>
          <a:bodyPr/>
          <a:lstStyle/>
          <a:p>
            <a:r>
              <a:rPr lang="en-US" smtClean="0"/>
              <a:t>Consumerism begins during this period as do advertisements that push people to buy items not essential for their everyday lives.</a:t>
            </a:r>
          </a:p>
          <a:p>
            <a:r>
              <a:rPr lang="en-US" smtClean="0"/>
              <a:t>Mergers begin as companies brought stability to the market by combining several companies under one brand.</a:t>
            </a:r>
          </a:p>
          <a:p>
            <a:r>
              <a:rPr lang="en-US" smtClean="0"/>
              <a:t>This leads to Monopolies.</a:t>
            </a:r>
          </a:p>
        </p:txBody>
      </p:sp>
      <p:sp>
        <p:nvSpPr>
          <p:cNvPr id="17412" name="SMARTPenAnnotation21"/>
          <p:cNvSpPr>
            <a:spLocks/>
          </p:cNvSpPr>
          <p:nvPr/>
        </p:nvSpPr>
        <p:spPr bwMode="auto">
          <a:xfrm>
            <a:off x="1079500" y="1987550"/>
            <a:ext cx="2087563" cy="142875"/>
          </a:xfrm>
          <a:custGeom>
            <a:avLst/>
            <a:gdLst/>
            <a:ahLst/>
            <a:cxnLst>
              <a:cxn ang="0">
                <a:pos x="1314" y="58"/>
              </a:cxn>
              <a:cxn ang="0">
                <a:pos x="1285" y="43"/>
              </a:cxn>
              <a:cxn ang="0">
                <a:pos x="1279" y="41"/>
              </a:cxn>
              <a:cxn ang="0">
                <a:pos x="1273" y="40"/>
              </a:cxn>
              <a:cxn ang="0">
                <a:pos x="1203" y="25"/>
              </a:cxn>
              <a:cxn ang="0">
                <a:pos x="1183" y="20"/>
              </a:cxn>
              <a:cxn ang="0">
                <a:pos x="1172" y="19"/>
              </a:cxn>
              <a:cxn ang="0">
                <a:pos x="1159" y="17"/>
              </a:cxn>
              <a:cxn ang="0">
                <a:pos x="1145" y="16"/>
              </a:cxn>
              <a:cxn ang="0">
                <a:pos x="1132" y="14"/>
              </a:cxn>
              <a:cxn ang="0">
                <a:pos x="1122" y="13"/>
              </a:cxn>
              <a:cxn ang="0">
                <a:pos x="1112" y="11"/>
              </a:cxn>
              <a:cxn ang="0">
                <a:pos x="1104" y="10"/>
              </a:cxn>
              <a:cxn ang="0">
                <a:pos x="1096" y="8"/>
              </a:cxn>
              <a:cxn ang="0">
                <a:pos x="1082" y="6"/>
              </a:cxn>
              <a:cxn ang="0">
                <a:pos x="1060" y="4"/>
              </a:cxn>
              <a:cxn ang="0">
                <a:pos x="1045" y="1"/>
              </a:cxn>
              <a:cxn ang="0">
                <a:pos x="1020" y="0"/>
              </a:cxn>
              <a:cxn ang="0">
                <a:pos x="980" y="1"/>
              </a:cxn>
              <a:cxn ang="0">
                <a:pos x="914" y="3"/>
              </a:cxn>
              <a:cxn ang="0">
                <a:pos x="885" y="4"/>
              </a:cxn>
              <a:cxn ang="0">
                <a:pos x="849" y="6"/>
              </a:cxn>
              <a:cxn ang="0">
                <a:pos x="816" y="8"/>
              </a:cxn>
              <a:cxn ang="0">
                <a:pos x="795" y="10"/>
              </a:cxn>
              <a:cxn ang="0">
                <a:pos x="749" y="13"/>
              </a:cxn>
              <a:cxn ang="0">
                <a:pos x="696" y="17"/>
              </a:cxn>
              <a:cxn ang="0">
                <a:pos x="660" y="20"/>
              </a:cxn>
              <a:cxn ang="0">
                <a:pos x="631" y="23"/>
              </a:cxn>
              <a:cxn ang="0">
                <a:pos x="594" y="25"/>
              </a:cxn>
              <a:cxn ang="0">
                <a:pos x="544" y="28"/>
              </a:cxn>
              <a:cxn ang="0">
                <a:pos x="515" y="31"/>
              </a:cxn>
              <a:cxn ang="0">
                <a:pos x="490" y="33"/>
              </a:cxn>
              <a:cxn ang="0">
                <a:pos x="456" y="34"/>
              </a:cxn>
              <a:cxn ang="0">
                <a:pos x="421" y="35"/>
              </a:cxn>
              <a:cxn ang="0">
                <a:pos x="389" y="37"/>
              </a:cxn>
              <a:cxn ang="0">
                <a:pos x="359" y="40"/>
              </a:cxn>
              <a:cxn ang="0">
                <a:pos x="346" y="41"/>
              </a:cxn>
              <a:cxn ang="0">
                <a:pos x="291" y="46"/>
              </a:cxn>
              <a:cxn ang="0">
                <a:pos x="265" y="49"/>
              </a:cxn>
              <a:cxn ang="0">
                <a:pos x="201" y="57"/>
              </a:cxn>
              <a:cxn ang="0">
                <a:pos x="151" y="65"/>
              </a:cxn>
              <a:cxn ang="0">
                <a:pos x="130" y="69"/>
              </a:cxn>
              <a:cxn ang="0">
                <a:pos x="114" y="71"/>
              </a:cxn>
              <a:cxn ang="0">
                <a:pos x="80" y="75"/>
              </a:cxn>
              <a:cxn ang="0">
                <a:pos x="64" y="77"/>
              </a:cxn>
              <a:cxn ang="0">
                <a:pos x="21" y="86"/>
              </a:cxn>
              <a:cxn ang="0">
                <a:pos x="14" y="87"/>
              </a:cxn>
              <a:cxn ang="0">
                <a:pos x="0" y="89"/>
              </a:cxn>
            </a:cxnLst>
            <a:rect l="0" t="0" r="r" b="b"/>
            <a:pathLst>
              <a:path w="1315" h="90">
                <a:moveTo>
                  <a:pt x="1314" y="58"/>
                </a:moveTo>
                <a:lnTo>
                  <a:pt x="1285" y="43"/>
                </a:lnTo>
                <a:lnTo>
                  <a:pt x="1279" y="41"/>
                </a:lnTo>
                <a:lnTo>
                  <a:pt x="1273" y="40"/>
                </a:lnTo>
                <a:lnTo>
                  <a:pt x="1203" y="25"/>
                </a:lnTo>
                <a:lnTo>
                  <a:pt x="1183" y="20"/>
                </a:lnTo>
                <a:lnTo>
                  <a:pt x="1172" y="19"/>
                </a:lnTo>
                <a:lnTo>
                  <a:pt x="1159" y="17"/>
                </a:lnTo>
                <a:lnTo>
                  <a:pt x="1145" y="16"/>
                </a:lnTo>
                <a:lnTo>
                  <a:pt x="1132" y="14"/>
                </a:lnTo>
                <a:lnTo>
                  <a:pt x="1122" y="13"/>
                </a:lnTo>
                <a:lnTo>
                  <a:pt x="1112" y="11"/>
                </a:lnTo>
                <a:lnTo>
                  <a:pt x="1104" y="10"/>
                </a:lnTo>
                <a:lnTo>
                  <a:pt x="1096" y="8"/>
                </a:lnTo>
                <a:lnTo>
                  <a:pt x="1082" y="6"/>
                </a:lnTo>
                <a:lnTo>
                  <a:pt x="1060" y="4"/>
                </a:lnTo>
                <a:lnTo>
                  <a:pt x="1045" y="1"/>
                </a:lnTo>
                <a:lnTo>
                  <a:pt x="1020" y="0"/>
                </a:lnTo>
                <a:lnTo>
                  <a:pt x="980" y="1"/>
                </a:lnTo>
                <a:lnTo>
                  <a:pt x="914" y="3"/>
                </a:lnTo>
                <a:lnTo>
                  <a:pt x="885" y="4"/>
                </a:lnTo>
                <a:lnTo>
                  <a:pt x="849" y="6"/>
                </a:lnTo>
                <a:lnTo>
                  <a:pt x="816" y="8"/>
                </a:lnTo>
                <a:lnTo>
                  <a:pt x="795" y="10"/>
                </a:lnTo>
                <a:lnTo>
                  <a:pt x="749" y="13"/>
                </a:lnTo>
                <a:lnTo>
                  <a:pt x="696" y="17"/>
                </a:lnTo>
                <a:lnTo>
                  <a:pt x="660" y="20"/>
                </a:lnTo>
                <a:lnTo>
                  <a:pt x="631" y="23"/>
                </a:lnTo>
                <a:lnTo>
                  <a:pt x="594" y="25"/>
                </a:lnTo>
                <a:lnTo>
                  <a:pt x="544" y="28"/>
                </a:lnTo>
                <a:lnTo>
                  <a:pt x="515" y="31"/>
                </a:lnTo>
                <a:lnTo>
                  <a:pt x="490" y="33"/>
                </a:lnTo>
                <a:lnTo>
                  <a:pt x="456" y="34"/>
                </a:lnTo>
                <a:lnTo>
                  <a:pt x="421" y="35"/>
                </a:lnTo>
                <a:lnTo>
                  <a:pt x="389" y="37"/>
                </a:lnTo>
                <a:lnTo>
                  <a:pt x="359" y="40"/>
                </a:lnTo>
                <a:lnTo>
                  <a:pt x="346" y="41"/>
                </a:lnTo>
                <a:lnTo>
                  <a:pt x="291" y="46"/>
                </a:lnTo>
                <a:lnTo>
                  <a:pt x="265" y="49"/>
                </a:lnTo>
                <a:lnTo>
                  <a:pt x="201" y="57"/>
                </a:lnTo>
                <a:lnTo>
                  <a:pt x="151" y="65"/>
                </a:lnTo>
                <a:lnTo>
                  <a:pt x="130" y="69"/>
                </a:lnTo>
                <a:lnTo>
                  <a:pt x="114" y="71"/>
                </a:lnTo>
                <a:lnTo>
                  <a:pt x="80" y="75"/>
                </a:lnTo>
                <a:lnTo>
                  <a:pt x="64" y="77"/>
                </a:lnTo>
                <a:lnTo>
                  <a:pt x="21" y="86"/>
                </a:lnTo>
                <a:lnTo>
                  <a:pt x="14" y="87"/>
                </a:lnTo>
                <a:lnTo>
                  <a:pt x="0" y="89"/>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7413" name="SMARTPenAnnotation22"/>
          <p:cNvSpPr>
            <a:spLocks/>
          </p:cNvSpPr>
          <p:nvPr/>
        </p:nvSpPr>
        <p:spPr bwMode="auto">
          <a:xfrm>
            <a:off x="971550" y="2393950"/>
            <a:ext cx="2595563" cy="107950"/>
          </a:xfrm>
          <a:custGeom>
            <a:avLst/>
            <a:gdLst/>
            <a:ahLst/>
            <a:cxnLst>
              <a:cxn ang="0">
                <a:pos x="1623" y="28"/>
              </a:cxn>
              <a:cxn ang="0">
                <a:pos x="1617" y="32"/>
              </a:cxn>
              <a:cxn ang="0">
                <a:pos x="1609" y="37"/>
              </a:cxn>
              <a:cxn ang="0">
                <a:pos x="1599" y="41"/>
              </a:cxn>
              <a:cxn ang="0">
                <a:pos x="1591" y="44"/>
              </a:cxn>
              <a:cxn ang="0">
                <a:pos x="1580" y="49"/>
              </a:cxn>
              <a:cxn ang="0">
                <a:pos x="1570" y="52"/>
              </a:cxn>
              <a:cxn ang="0">
                <a:pos x="1551" y="57"/>
              </a:cxn>
              <a:cxn ang="0">
                <a:pos x="1530" y="62"/>
              </a:cxn>
              <a:cxn ang="0">
                <a:pos x="1502" y="65"/>
              </a:cxn>
              <a:cxn ang="0">
                <a:pos x="1405" y="64"/>
              </a:cxn>
              <a:cxn ang="0">
                <a:pos x="1270" y="56"/>
              </a:cxn>
              <a:cxn ang="0">
                <a:pos x="1219" y="53"/>
              </a:cxn>
              <a:cxn ang="0">
                <a:pos x="1157" y="48"/>
              </a:cxn>
              <a:cxn ang="0">
                <a:pos x="1126" y="45"/>
              </a:cxn>
              <a:cxn ang="0">
                <a:pos x="1020" y="32"/>
              </a:cxn>
              <a:cxn ang="0">
                <a:pos x="981" y="29"/>
              </a:cxn>
              <a:cxn ang="0">
                <a:pos x="837" y="18"/>
              </a:cxn>
              <a:cxn ang="0">
                <a:pos x="785" y="12"/>
              </a:cxn>
              <a:cxn ang="0">
                <a:pos x="711" y="9"/>
              </a:cxn>
              <a:cxn ang="0">
                <a:pos x="668" y="6"/>
              </a:cxn>
              <a:cxn ang="0">
                <a:pos x="571" y="3"/>
              </a:cxn>
              <a:cxn ang="0">
                <a:pos x="491" y="0"/>
              </a:cxn>
              <a:cxn ang="0">
                <a:pos x="412" y="1"/>
              </a:cxn>
              <a:cxn ang="0">
                <a:pos x="370" y="3"/>
              </a:cxn>
              <a:cxn ang="0">
                <a:pos x="323" y="7"/>
              </a:cxn>
              <a:cxn ang="0">
                <a:pos x="211" y="17"/>
              </a:cxn>
              <a:cxn ang="0">
                <a:pos x="168" y="22"/>
              </a:cxn>
              <a:cxn ang="0">
                <a:pos x="135" y="27"/>
              </a:cxn>
              <a:cxn ang="0">
                <a:pos x="102" y="30"/>
              </a:cxn>
              <a:cxn ang="0">
                <a:pos x="84" y="33"/>
              </a:cxn>
              <a:cxn ang="0">
                <a:pos x="63" y="38"/>
              </a:cxn>
              <a:cxn ang="0">
                <a:pos x="25" y="49"/>
              </a:cxn>
              <a:cxn ang="0">
                <a:pos x="13" y="53"/>
              </a:cxn>
            </a:cxnLst>
            <a:rect l="0" t="0" r="r" b="b"/>
            <a:pathLst>
              <a:path w="1635" h="68">
                <a:moveTo>
                  <a:pt x="1634" y="18"/>
                </a:moveTo>
                <a:lnTo>
                  <a:pt x="1623" y="28"/>
                </a:lnTo>
                <a:lnTo>
                  <a:pt x="1621" y="30"/>
                </a:lnTo>
                <a:lnTo>
                  <a:pt x="1617" y="32"/>
                </a:lnTo>
                <a:lnTo>
                  <a:pt x="1614" y="35"/>
                </a:lnTo>
                <a:lnTo>
                  <a:pt x="1609" y="37"/>
                </a:lnTo>
                <a:lnTo>
                  <a:pt x="1604" y="39"/>
                </a:lnTo>
                <a:lnTo>
                  <a:pt x="1599" y="41"/>
                </a:lnTo>
                <a:lnTo>
                  <a:pt x="1595" y="43"/>
                </a:lnTo>
                <a:lnTo>
                  <a:pt x="1591" y="44"/>
                </a:lnTo>
                <a:lnTo>
                  <a:pt x="1587" y="46"/>
                </a:lnTo>
                <a:lnTo>
                  <a:pt x="1580" y="49"/>
                </a:lnTo>
                <a:lnTo>
                  <a:pt x="1577" y="50"/>
                </a:lnTo>
                <a:lnTo>
                  <a:pt x="1570" y="52"/>
                </a:lnTo>
                <a:lnTo>
                  <a:pt x="1561" y="55"/>
                </a:lnTo>
                <a:lnTo>
                  <a:pt x="1551" y="57"/>
                </a:lnTo>
                <a:lnTo>
                  <a:pt x="1540" y="60"/>
                </a:lnTo>
                <a:lnTo>
                  <a:pt x="1530" y="62"/>
                </a:lnTo>
                <a:lnTo>
                  <a:pt x="1519" y="63"/>
                </a:lnTo>
                <a:lnTo>
                  <a:pt x="1502" y="65"/>
                </a:lnTo>
                <a:lnTo>
                  <a:pt x="1461" y="67"/>
                </a:lnTo>
                <a:lnTo>
                  <a:pt x="1405" y="64"/>
                </a:lnTo>
                <a:lnTo>
                  <a:pt x="1312" y="59"/>
                </a:lnTo>
                <a:lnTo>
                  <a:pt x="1270" y="56"/>
                </a:lnTo>
                <a:lnTo>
                  <a:pt x="1230" y="54"/>
                </a:lnTo>
                <a:lnTo>
                  <a:pt x="1219" y="53"/>
                </a:lnTo>
                <a:lnTo>
                  <a:pt x="1199" y="51"/>
                </a:lnTo>
                <a:lnTo>
                  <a:pt x="1157" y="48"/>
                </a:lnTo>
                <a:lnTo>
                  <a:pt x="1142" y="47"/>
                </a:lnTo>
                <a:lnTo>
                  <a:pt x="1126" y="45"/>
                </a:lnTo>
                <a:lnTo>
                  <a:pt x="1070" y="38"/>
                </a:lnTo>
                <a:lnTo>
                  <a:pt x="1020" y="32"/>
                </a:lnTo>
                <a:lnTo>
                  <a:pt x="999" y="30"/>
                </a:lnTo>
                <a:lnTo>
                  <a:pt x="981" y="29"/>
                </a:lnTo>
                <a:lnTo>
                  <a:pt x="912" y="25"/>
                </a:lnTo>
                <a:lnTo>
                  <a:pt x="837" y="18"/>
                </a:lnTo>
                <a:lnTo>
                  <a:pt x="799" y="14"/>
                </a:lnTo>
                <a:lnTo>
                  <a:pt x="785" y="12"/>
                </a:lnTo>
                <a:lnTo>
                  <a:pt x="749" y="10"/>
                </a:lnTo>
                <a:lnTo>
                  <a:pt x="711" y="9"/>
                </a:lnTo>
                <a:lnTo>
                  <a:pt x="696" y="8"/>
                </a:lnTo>
                <a:lnTo>
                  <a:pt x="668" y="6"/>
                </a:lnTo>
                <a:lnTo>
                  <a:pt x="622" y="4"/>
                </a:lnTo>
                <a:lnTo>
                  <a:pt x="571" y="3"/>
                </a:lnTo>
                <a:lnTo>
                  <a:pt x="546" y="2"/>
                </a:lnTo>
                <a:lnTo>
                  <a:pt x="491" y="0"/>
                </a:lnTo>
                <a:lnTo>
                  <a:pt x="462" y="0"/>
                </a:lnTo>
                <a:lnTo>
                  <a:pt x="412" y="1"/>
                </a:lnTo>
                <a:lnTo>
                  <a:pt x="389" y="2"/>
                </a:lnTo>
                <a:lnTo>
                  <a:pt x="370" y="3"/>
                </a:lnTo>
                <a:lnTo>
                  <a:pt x="353" y="4"/>
                </a:lnTo>
                <a:lnTo>
                  <a:pt x="323" y="7"/>
                </a:lnTo>
                <a:lnTo>
                  <a:pt x="238" y="14"/>
                </a:lnTo>
                <a:lnTo>
                  <a:pt x="211" y="17"/>
                </a:lnTo>
                <a:lnTo>
                  <a:pt x="188" y="20"/>
                </a:lnTo>
                <a:lnTo>
                  <a:pt x="168" y="22"/>
                </a:lnTo>
                <a:lnTo>
                  <a:pt x="149" y="25"/>
                </a:lnTo>
                <a:lnTo>
                  <a:pt x="135" y="27"/>
                </a:lnTo>
                <a:lnTo>
                  <a:pt x="122" y="28"/>
                </a:lnTo>
                <a:lnTo>
                  <a:pt x="102" y="30"/>
                </a:lnTo>
                <a:lnTo>
                  <a:pt x="93" y="32"/>
                </a:lnTo>
                <a:lnTo>
                  <a:pt x="84" y="33"/>
                </a:lnTo>
                <a:lnTo>
                  <a:pt x="74" y="35"/>
                </a:lnTo>
                <a:lnTo>
                  <a:pt x="63" y="38"/>
                </a:lnTo>
                <a:lnTo>
                  <a:pt x="41" y="45"/>
                </a:lnTo>
                <a:lnTo>
                  <a:pt x="25" y="49"/>
                </a:lnTo>
                <a:lnTo>
                  <a:pt x="18" y="51"/>
                </a:lnTo>
                <a:lnTo>
                  <a:pt x="13" y="53"/>
                </a:lnTo>
                <a:lnTo>
                  <a:pt x="0" y="58"/>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7414" name="SMARTPenAnnotation23"/>
          <p:cNvSpPr>
            <a:spLocks/>
          </p:cNvSpPr>
          <p:nvPr/>
        </p:nvSpPr>
        <p:spPr bwMode="auto">
          <a:xfrm>
            <a:off x="1357313" y="3459163"/>
            <a:ext cx="1087437" cy="65087"/>
          </a:xfrm>
          <a:custGeom>
            <a:avLst/>
            <a:gdLst/>
            <a:ahLst/>
            <a:cxnLst>
              <a:cxn ang="0">
                <a:pos x="0" y="26"/>
              </a:cxn>
              <a:cxn ang="0">
                <a:pos x="14" y="28"/>
              </a:cxn>
              <a:cxn ang="0">
                <a:pos x="31" y="30"/>
              </a:cxn>
              <a:cxn ang="0">
                <a:pos x="48" y="30"/>
              </a:cxn>
              <a:cxn ang="0">
                <a:pos x="72" y="30"/>
              </a:cxn>
              <a:cxn ang="0">
                <a:pos x="94" y="30"/>
              </a:cxn>
              <a:cxn ang="0">
                <a:pos x="107" y="30"/>
              </a:cxn>
              <a:cxn ang="0">
                <a:pos x="134" y="28"/>
              </a:cxn>
              <a:cxn ang="0">
                <a:pos x="146" y="27"/>
              </a:cxn>
              <a:cxn ang="0">
                <a:pos x="156" y="26"/>
              </a:cxn>
              <a:cxn ang="0">
                <a:pos x="166" y="24"/>
              </a:cxn>
              <a:cxn ang="0">
                <a:pos x="220" y="18"/>
              </a:cxn>
              <a:cxn ang="0">
                <a:pos x="260" y="13"/>
              </a:cxn>
              <a:cxn ang="0">
                <a:pos x="297" y="10"/>
              </a:cxn>
              <a:cxn ang="0">
                <a:pos x="324" y="7"/>
              </a:cxn>
              <a:cxn ang="0">
                <a:pos x="337" y="6"/>
              </a:cxn>
              <a:cxn ang="0">
                <a:pos x="349" y="5"/>
              </a:cxn>
              <a:cxn ang="0">
                <a:pos x="360" y="4"/>
              </a:cxn>
              <a:cxn ang="0">
                <a:pos x="371" y="4"/>
              </a:cxn>
              <a:cxn ang="0">
                <a:pos x="382" y="3"/>
              </a:cxn>
              <a:cxn ang="0">
                <a:pos x="393" y="1"/>
              </a:cxn>
              <a:cxn ang="0">
                <a:pos x="407" y="1"/>
              </a:cxn>
              <a:cxn ang="0">
                <a:pos x="441" y="0"/>
              </a:cxn>
              <a:cxn ang="0">
                <a:pos x="457" y="0"/>
              </a:cxn>
              <a:cxn ang="0">
                <a:pos x="470" y="1"/>
              </a:cxn>
              <a:cxn ang="0">
                <a:pos x="483" y="2"/>
              </a:cxn>
              <a:cxn ang="0">
                <a:pos x="495" y="3"/>
              </a:cxn>
              <a:cxn ang="0">
                <a:pos x="518" y="5"/>
              </a:cxn>
              <a:cxn ang="0">
                <a:pos x="528" y="6"/>
              </a:cxn>
              <a:cxn ang="0">
                <a:pos x="548" y="7"/>
              </a:cxn>
              <a:cxn ang="0">
                <a:pos x="558" y="8"/>
              </a:cxn>
              <a:cxn ang="0">
                <a:pos x="568" y="9"/>
              </a:cxn>
              <a:cxn ang="0">
                <a:pos x="578" y="10"/>
              </a:cxn>
              <a:cxn ang="0">
                <a:pos x="588" y="12"/>
              </a:cxn>
              <a:cxn ang="0">
                <a:pos x="597" y="14"/>
              </a:cxn>
              <a:cxn ang="0">
                <a:pos x="646" y="27"/>
              </a:cxn>
              <a:cxn ang="0">
                <a:pos x="657" y="30"/>
              </a:cxn>
              <a:cxn ang="0">
                <a:pos x="665" y="33"/>
              </a:cxn>
              <a:cxn ang="0">
                <a:pos x="684" y="40"/>
              </a:cxn>
            </a:cxnLst>
            <a:rect l="0" t="0" r="r" b="b"/>
            <a:pathLst>
              <a:path w="685" h="41">
                <a:moveTo>
                  <a:pt x="0" y="26"/>
                </a:moveTo>
                <a:lnTo>
                  <a:pt x="14" y="28"/>
                </a:lnTo>
                <a:lnTo>
                  <a:pt x="31" y="30"/>
                </a:lnTo>
                <a:lnTo>
                  <a:pt x="48" y="30"/>
                </a:lnTo>
                <a:lnTo>
                  <a:pt x="72" y="30"/>
                </a:lnTo>
                <a:lnTo>
                  <a:pt x="94" y="30"/>
                </a:lnTo>
                <a:lnTo>
                  <a:pt x="107" y="30"/>
                </a:lnTo>
                <a:lnTo>
                  <a:pt x="134" y="28"/>
                </a:lnTo>
                <a:lnTo>
                  <a:pt x="146" y="27"/>
                </a:lnTo>
                <a:lnTo>
                  <a:pt x="156" y="26"/>
                </a:lnTo>
                <a:lnTo>
                  <a:pt x="166" y="24"/>
                </a:lnTo>
                <a:lnTo>
                  <a:pt x="220" y="18"/>
                </a:lnTo>
                <a:lnTo>
                  <a:pt x="260" y="13"/>
                </a:lnTo>
                <a:lnTo>
                  <a:pt x="297" y="10"/>
                </a:lnTo>
                <a:lnTo>
                  <a:pt x="324" y="7"/>
                </a:lnTo>
                <a:lnTo>
                  <a:pt x="337" y="6"/>
                </a:lnTo>
                <a:lnTo>
                  <a:pt x="349" y="5"/>
                </a:lnTo>
                <a:lnTo>
                  <a:pt x="360" y="4"/>
                </a:lnTo>
                <a:lnTo>
                  <a:pt x="371" y="4"/>
                </a:lnTo>
                <a:lnTo>
                  <a:pt x="382" y="3"/>
                </a:lnTo>
                <a:lnTo>
                  <a:pt x="393" y="1"/>
                </a:lnTo>
                <a:lnTo>
                  <a:pt x="407" y="1"/>
                </a:lnTo>
                <a:lnTo>
                  <a:pt x="441" y="0"/>
                </a:lnTo>
                <a:lnTo>
                  <a:pt x="457" y="0"/>
                </a:lnTo>
                <a:lnTo>
                  <a:pt x="470" y="1"/>
                </a:lnTo>
                <a:lnTo>
                  <a:pt x="483" y="2"/>
                </a:lnTo>
                <a:lnTo>
                  <a:pt x="495" y="3"/>
                </a:lnTo>
                <a:lnTo>
                  <a:pt x="518" y="5"/>
                </a:lnTo>
                <a:lnTo>
                  <a:pt x="528" y="6"/>
                </a:lnTo>
                <a:lnTo>
                  <a:pt x="548" y="7"/>
                </a:lnTo>
                <a:lnTo>
                  <a:pt x="558" y="8"/>
                </a:lnTo>
                <a:lnTo>
                  <a:pt x="568" y="9"/>
                </a:lnTo>
                <a:lnTo>
                  <a:pt x="578" y="10"/>
                </a:lnTo>
                <a:lnTo>
                  <a:pt x="588" y="12"/>
                </a:lnTo>
                <a:lnTo>
                  <a:pt x="597" y="14"/>
                </a:lnTo>
                <a:lnTo>
                  <a:pt x="646" y="27"/>
                </a:lnTo>
                <a:lnTo>
                  <a:pt x="657" y="30"/>
                </a:lnTo>
                <a:lnTo>
                  <a:pt x="665" y="33"/>
                </a:lnTo>
                <a:lnTo>
                  <a:pt x="684" y="4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7415" name="SMARTPenAnnotation24"/>
          <p:cNvSpPr>
            <a:spLocks/>
          </p:cNvSpPr>
          <p:nvPr/>
        </p:nvSpPr>
        <p:spPr bwMode="auto">
          <a:xfrm>
            <a:off x="5715000" y="3365500"/>
            <a:ext cx="2581275" cy="207963"/>
          </a:xfrm>
          <a:custGeom>
            <a:avLst/>
            <a:gdLst/>
            <a:ahLst/>
            <a:cxnLst>
              <a:cxn ang="0">
                <a:pos x="50" y="0"/>
              </a:cxn>
              <a:cxn ang="0">
                <a:pos x="39" y="3"/>
              </a:cxn>
              <a:cxn ang="0">
                <a:pos x="27" y="4"/>
              </a:cxn>
              <a:cxn ang="0">
                <a:pos x="20" y="6"/>
              </a:cxn>
              <a:cxn ang="0">
                <a:pos x="15" y="9"/>
              </a:cxn>
              <a:cxn ang="0">
                <a:pos x="11" y="11"/>
              </a:cxn>
              <a:cxn ang="0">
                <a:pos x="6" y="13"/>
              </a:cxn>
              <a:cxn ang="0">
                <a:pos x="1" y="17"/>
              </a:cxn>
              <a:cxn ang="0">
                <a:pos x="0" y="17"/>
              </a:cxn>
              <a:cxn ang="0">
                <a:pos x="68" y="21"/>
              </a:cxn>
              <a:cxn ang="0">
                <a:pos x="112" y="20"/>
              </a:cxn>
              <a:cxn ang="0">
                <a:pos x="157" y="18"/>
              </a:cxn>
              <a:cxn ang="0">
                <a:pos x="192" y="15"/>
              </a:cxn>
              <a:cxn ang="0">
                <a:pos x="215" y="11"/>
              </a:cxn>
              <a:cxn ang="0">
                <a:pos x="259" y="9"/>
              </a:cxn>
              <a:cxn ang="0">
                <a:pos x="308" y="9"/>
              </a:cxn>
              <a:cxn ang="0">
                <a:pos x="348" y="11"/>
              </a:cxn>
              <a:cxn ang="0">
                <a:pos x="383" y="15"/>
              </a:cxn>
              <a:cxn ang="0">
                <a:pos x="427" y="18"/>
              </a:cxn>
              <a:cxn ang="0">
                <a:pos x="456" y="19"/>
              </a:cxn>
              <a:cxn ang="0">
                <a:pos x="481" y="21"/>
              </a:cxn>
              <a:cxn ang="0">
                <a:pos x="504" y="23"/>
              </a:cxn>
              <a:cxn ang="0">
                <a:pos x="571" y="32"/>
              </a:cxn>
              <a:cxn ang="0">
                <a:pos x="605" y="37"/>
              </a:cxn>
              <a:cxn ang="0">
                <a:pos x="681" y="51"/>
              </a:cxn>
              <a:cxn ang="0">
                <a:pos x="705" y="55"/>
              </a:cxn>
              <a:cxn ang="0">
                <a:pos x="725" y="57"/>
              </a:cxn>
              <a:cxn ang="0">
                <a:pos x="755" y="61"/>
              </a:cxn>
              <a:cxn ang="0">
                <a:pos x="779" y="64"/>
              </a:cxn>
              <a:cxn ang="0">
                <a:pos x="808" y="67"/>
              </a:cxn>
              <a:cxn ang="0">
                <a:pos x="840" y="70"/>
              </a:cxn>
              <a:cxn ang="0">
                <a:pos x="866" y="73"/>
              </a:cxn>
              <a:cxn ang="0">
                <a:pos x="900" y="77"/>
              </a:cxn>
              <a:cxn ang="0">
                <a:pos x="943" y="80"/>
              </a:cxn>
              <a:cxn ang="0">
                <a:pos x="979" y="81"/>
              </a:cxn>
              <a:cxn ang="0">
                <a:pos x="1034" y="84"/>
              </a:cxn>
              <a:cxn ang="0">
                <a:pos x="1062" y="84"/>
              </a:cxn>
              <a:cxn ang="0">
                <a:pos x="1118" y="83"/>
              </a:cxn>
              <a:cxn ang="0">
                <a:pos x="1155" y="82"/>
              </a:cxn>
              <a:cxn ang="0">
                <a:pos x="1191" y="82"/>
              </a:cxn>
              <a:cxn ang="0">
                <a:pos x="1259" y="83"/>
              </a:cxn>
              <a:cxn ang="0">
                <a:pos x="1360" y="87"/>
              </a:cxn>
              <a:cxn ang="0">
                <a:pos x="1389" y="89"/>
              </a:cxn>
              <a:cxn ang="0">
                <a:pos x="1414" y="91"/>
              </a:cxn>
              <a:cxn ang="0">
                <a:pos x="1438" y="94"/>
              </a:cxn>
              <a:cxn ang="0">
                <a:pos x="1459" y="96"/>
              </a:cxn>
              <a:cxn ang="0">
                <a:pos x="1497" y="102"/>
              </a:cxn>
              <a:cxn ang="0">
                <a:pos x="1537" y="109"/>
              </a:cxn>
              <a:cxn ang="0">
                <a:pos x="1572" y="116"/>
              </a:cxn>
              <a:cxn ang="0">
                <a:pos x="1583" y="119"/>
              </a:cxn>
              <a:cxn ang="0">
                <a:pos x="1600" y="123"/>
              </a:cxn>
              <a:cxn ang="0">
                <a:pos x="1614" y="125"/>
              </a:cxn>
              <a:cxn ang="0">
                <a:pos x="1617" y="126"/>
              </a:cxn>
              <a:cxn ang="0">
                <a:pos x="1625" y="130"/>
              </a:cxn>
            </a:cxnLst>
            <a:rect l="0" t="0" r="r" b="b"/>
            <a:pathLst>
              <a:path w="1626" h="131">
                <a:moveTo>
                  <a:pt x="50" y="0"/>
                </a:moveTo>
                <a:lnTo>
                  <a:pt x="39" y="3"/>
                </a:lnTo>
                <a:lnTo>
                  <a:pt x="27" y="4"/>
                </a:lnTo>
                <a:lnTo>
                  <a:pt x="20" y="6"/>
                </a:lnTo>
                <a:lnTo>
                  <a:pt x="15" y="9"/>
                </a:lnTo>
                <a:lnTo>
                  <a:pt x="11" y="11"/>
                </a:lnTo>
                <a:lnTo>
                  <a:pt x="6" y="13"/>
                </a:lnTo>
                <a:lnTo>
                  <a:pt x="1" y="17"/>
                </a:lnTo>
                <a:lnTo>
                  <a:pt x="0" y="17"/>
                </a:lnTo>
                <a:lnTo>
                  <a:pt x="68" y="21"/>
                </a:lnTo>
                <a:lnTo>
                  <a:pt x="112" y="20"/>
                </a:lnTo>
                <a:lnTo>
                  <a:pt x="157" y="18"/>
                </a:lnTo>
                <a:lnTo>
                  <a:pt x="192" y="15"/>
                </a:lnTo>
                <a:lnTo>
                  <a:pt x="215" y="11"/>
                </a:lnTo>
                <a:lnTo>
                  <a:pt x="259" y="9"/>
                </a:lnTo>
                <a:lnTo>
                  <a:pt x="308" y="9"/>
                </a:lnTo>
                <a:lnTo>
                  <a:pt x="348" y="11"/>
                </a:lnTo>
                <a:lnTo>
                  <a:pt x="383" y="15"/>
                </a:lnTo>
                <a:lnTo>
                  <a:pt x="427" y="18"/>
                </a:lnTo>
                <a:lnTo>
                  <a:pt x="456" y="19"/>
                </a:lnTo>
                <a:lnTo>
                  <a:pt x="481" y="21"/>
                </a:lnTo>
                <a:lnTo>
                  <a:pt x="504" y="23"/>
                </a:lnTo>
                <a:lnTo>
                  <a:pt x="571" y="32"/>
                </a:lnTo>
                <a:lnTo>
                  <a:pt x="605" y="37"/>
                </a:lnTo>
                <a:lnTo>
                  <a:pt x="681" y="51"/>
                </a:lnTo>
                <a:lnTo>
                  <a:pt x="705" y="55"/>
                </a:lnTo>
                <a:lnTo>
                  <a:pt x="725" y="57"/>
                </a:lnTo>
                <a:lnTo>
                  <a:pt x="755" y="61"/>
                </a:lnTo>
                <a:lnTo>
                  <a:pt x="779" y="64"/>
                </a:lnTo>
                <a:lnTo>
                  <a:pt x="808" y="67"/>
                </a:lnTo>
                <a:lnTo>
                  <a:pt x="840" y="70"/>
                </a:lnTo>
                <a:lnTo>
                  <a:pt x="866" y="73"/>
                </a:lnTo>
                <a:lnTo>
                  <a:pt x="900" y="77"/>
                </a:lnTo>
                <a:lnTo>
                  <a:pt x="943" y="80"/>
                </a:lnTo>
                <a:lnTo>
                  <a:pt x="979" y="81"/>
                </a:lnTo>
                <a:lnTo>
                  <a:pt x="1034" y="84"/>
                </a:lnTo>
                <a:lnTo>
                  <a:pt x="1062" y="84"/>
                </a:lnTo>
                <a:lnTo>
                  <a:pt x="1118" y="83"/>
                </a:lnTo>
                <a:lnTo>
                  <a:pt x="1155" y="82"/>
                </a:lnTo>
                <a:lnTo>
                  <a:pt x="1191" y="82"/>
                </a:lnTo>
                <a:lnTo>
                  <a:pt x="1259" y="83"/>
                </a:lnTo>
                <a:lnTo>
                  <a:pt x="1360" y="87"/>
                </a:lnTo>
                <a:lnTo>
                  <a:pt x="1389" y="89"/>
                </a:lnTo>
                <a:lnTo>
                  <a:pt x="1414" y="91"/>
                </a:lnTo>
                <a:lnTo>
                  <a:pt x="1438" y="94"/>
                </a:lnTo>
                <a:lnTo>
                  <a:pt x="1459" y="96"/>
                </a:lnTo>
                <a:lnTo>
                  <a:pt x="1497" y="102"/>
                </a:lnTo>
                <a:lnTo>
                  <a:pt x="1537" y="109"/>
                </a:lnTo>
                <a:lnTo>
                  <a:pt x="1572" y="116"/>
                </a:lnTo>
                <a:lnTo>
                  <a:pt x="1583" y="119"/>
                </a:lnTo>
                <a:lnTo>
                  <a:pt x="1600" y="123"/>
                </a:lnTo>
                <a:lnTo>
                  <a:pt x="1614" y="125"/>
                </a:lnTo>
                <a:lnTo>
                  <a:pt x="1617" y="126"/>
                </a:lnTo>
                <a:lnTo>
                  <a:pt x="1625" y="13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7416" name="SMARTPenAnnotation25"/>
          <p:cNvSpPr>
            <a:spLocks/>
          </p:cNvSpPr>
          <p:nvPr/>
        </p:nvSpPr>
        <p:spPr bwMode="auto">
          <a:xfrm>
            <a:off x="3014663" y="4822825"/>
            <a:ext cx="2001837" cy="258763"/>
          </a:xfrm>
          <a:custGeom>
            <a:avLst/>
            <a:gdLst/>
            <a:ahLst/>
            <a:cxnLst>
              <a:cxn ang="0">
                <a:pos x="1260" y="4"/>
              </a:cxn>
              <a:cxn ang="0">
                <a:pos x="1243" y="0"/>
              </a:cxn>
              <a:cxn ang="0">
                <a:pos x="1233" y="0"/>
              </a:cxn>
              <a:cxn ang="0">
                <a:pos x="1209" y="4"/>
              </a:cxn>
              <a:cxn ang="0">
                <a:pos x="1193" y="9"/>
              </a:cxn>
              <a:cxn ang="0">
                <a:pos x="1177" y="12"/>
              </a:cxn>
              <a:cxn ang="0">
                <a:pos x="1161" y="17"/>
              </a:cxn>
              <a:cxn ang="0">
                <a:pos x="1143" y="22"/>
              </a:cxn>
              <a:cxn ang="0">
                <a:pos x="1134" y="25"/>
              </a:cxn>
              <a:cxn ang="0">
                <a:pos x="1117" y="30"/>
              </a:cxn>
              <a:cxn ang="0">
                <a:pos x="1109" y="32"/>
              </a:cxn>
              <a:cxn ang="0">
                <a:pos x="1009" y="59"/>
              </a:cxn>
              <a:cxn ang="0">
                <a:pos x="959" y="71"/>
              </a:cxn>
              <a:cxn ang="0">
                <a:pos x="935" y="75"/>
              </a:cxn>
              <a:cxn ang="0">
                <a:pos x="908" y="78"/>
              </a:cxn>
              <a:cxn ang="0">
                <a:pos x="877" y="79"/>
              </a:cxn>
              <a:cxn ang="0">
                <a:pos x="843" y="80"/>
              </a:cxn>
              <a:cxn ang="0">
                <a:pos x="806" y="78"/>
              </a:cxn>
              <a:cxn ang="0">
                <a:pos x="734" y="72"/>
              </a:cxn>
              <a:cxn ang="0">
                <a:pos x="690" y="69"/>
              </a:cxn>
              <a:cxn ang="0">
                <a:pos x="657" y="68"/>
              </a:cxn>
              <a:cxn ang="0">
                <a:pos x="616" y="67"/>
              </a:cxn>
              <a:cxn ang="0">
                <a:pos x="493" y="67"/>
              </a:cxn>
              <a:cxn ang="0">
                <a:pos x="464" y="68"/>
              </a:cxn>
              <a:cxn ang="0">
                <a:pos x="432" y="71"/>
              </a:cxn>
              <a:cxn ang="0">
                <a:pos x="365" y="75"/>
              </a:cxn>
              <a:cxn ang="0">
                <a:pos x="328" y="78"/>
              </a:cxn>
              <a:cxn ang="0">
                <a:pos x="295" y="82"/>
              </a:cxn>
              <a:cxn ang="0">
                <a:pos x="264" y="87"/>
              </a:cxn>
              <a:cxn ang="0">
                <a:pos x="233" y="93"/>
              </a:cxn>
              <a:cxn ang="0">
                <a:pos x="217" y="96"/>
              </a:cxn>
              <a:cxn ang="0">
                <a:pos x="185" y="104"/>
              </a:cxn>
              <a:cxn ang="0">
                <a:pos x="170" y="108"/>
              </a:cxn>
              <a:cxn ang="0">
                <a:pos x="80" y="135"/>
              </a:cxn>
              <a:cxn ang="0">
                <a:pos x="63" y="140"/>
              </a:cxn>
              <a:cxn ang="0">
                <a:pos x="0" y="162"/>
              </a:cxn>
            </a:cxnLst>
            <a:rect l="0" t="0" r="r" b="b"/>
            <a:pathLst>
              <a:path w="1261" h="163">
                <a:moveTo>
                  <a:pt x="1260" y="4"/>
                </a:moveTo>
                <a:lnTo>
                  <a:pt x="1243" y="0"/>
                </a:lnTo>
                <a:lnTo>
                  <a:pt x="1233" y="0"/>
                </a:lnTo>
                <a:lnTo>
                  <a:pt x="1209" y="4"/>
                </a:lnTo>
                <a:lnTo>
                  <a:pt x="1193" y="9"/>
                </a:lnTo>
                <a:lnTo>
                  <a:pt x="1177" y="12"/>
                </a:lnTo>
                <a:lnTo>
                  <a:pt x="1161" y="17"/>
                </a:lnTo>
                <a:lnTo>
                  <a:pt x="1143" y="22"/>
                </a:lnTo>
                <a:lnTo>
                  <a:pt x="1134" y="25"/>
                </a:lnTo>
                <a:lnTo>
                  <a:pt x="1117" y="30"/>
                </a:lnTo>
                <a:lnTo>
                  <a:pt x="1109" y="32"/>
                </a:lnTo>
                <a:lnTo>
                  <a:pt x="1009" y="59"/>
                </a:lnTo>
                <a:lnTo>
                  <a:pt x="959" y="71"/>
                </a:lnTo>
                <a:lnTo>
                  <a:pt x="935" y="75"/>
                </a:lnTo>
                <a:lnTo>
                  <a:pt x="908" y="78"/>
                </a:lnTo>
                <a:lnTo>
                  <a:pt x="877" y="79"/>
                </a:lnTo>
                <a:lnTo>
                  <a:pt x="843" y="80"/>
                </a:lnTo>
                <a:lnTo>
                  <a:pt x="806" y="78"/>
                </a:lnTo>
                <a:lnTo>
                  <a:pt x="734" y="72"/>
                </a:lnTo>
                <a:lnTo>
                  <a:pt x="690" y="69"/>
                </a:lnTo>
                <a:lnTo>
                  <a:pt x="657" y="68"/>
                </a:lnTo>
                <a:lnTo>
                  <a:pt x="616" y="67"/>
                </a:lnTo>
                <a:lnTo>
                  <a:pt x="493" y="67"/>
                </a:lnTo>
                <a:lnTo>
                  <a:pt x="464" y="68"/>
                </a:lnTo>
                <a:lnTo>
                  <a:pt x="432" y="71"/>
                </a:lnTo>
                <a:lnTo>
                  <a:pt x="365" y="75"/>
                </a:lnTo>
                <a:lnTo>
                  <a:pt x="328" y="78"/>
                </a:lnTo>
                <a:lnTo>
                  <a:pt x="295" y="82"/>
                </a:lnTo>
                <a:lnTo>
                  <a:pt x="264" y="87"/>
                </a:lnTo>
                <a:lnTo>
                  <a:pt x="233" y="93"/>
                </a:lnTo>
                <a:lnTo>
                  <a:pt x="217" y="96"/>
                </a:lnTo>
                <a:lnTo>
                  <a:pt x="185" y="104"/>
                </a:lnTo>
                <a:lnTo>
                  <a:pt x="170" y="108"/>
                </a:lnTo>
                <a:lnTo>
                  <a:pt x="80" y="135"/>
                </a:lnTo>
                <a:lnTo>
                  <a:pt x="63" y="140"/>
                </a:lnTo>
                <a:lnTo>
                  <a:pt x="0" y="162"/>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auto">
              <a:spcAft>
                <a:spcPts val="0"/>
              </a:spcAft>
              <a:defRPr/>
            </a:pPr>
            <a:r>
              <a:rPr lang="en-US" dirty="0" smtClean="0"/>
              <a:t>Vertical and Horizontal Mergers</a:t>
            </a:r>
            <a:endParaRPr lang="en-US" dirty="0"/>
          </a:p>
        </p:txBody>
      </p:sp>
      <p:sp>
        <p:nvSpPr>
          <p:cNvPr id="18434" name="Content Placeholder 2"/>
          <p:cNvSpPr>
            <a:spLocks noGrp="1"/>
          </p:cNvSpPr>
          <p:nvPr>
            <p:ph idx="1"/>
          </p:nvPr>
        </p:nvSpPr>
        <p:spPr/>
        <p:txBody>
          <a:bodyPr/>
          <a:lstStyle/>
          <a:p>
            <a:r>
              <a:rPr lang="en-US" smtClean="0"/>
              <a:t>Vertical integration or mergers means a company or group of companies have all the means needed to collect materials needed, ship them, and build them. (Andrew Carnegie, Steel)</a:t>
            </a:r>
          </a:p>
          <a:p>
            <a:r>
              <a:rPr lang="en-US" smtClean="0"/>
              <a:t>Horizontal integration or mergers means a company owns all means of one aspect needed to create a certain product. (John D. Rockefeller, Oil)</a:t>
            </a:r>
          </a:p>
        </p:txBody>
      </p:sp>
      <p:sp>
        <p:nvSpPr>
          <p:cNvPr id="18436" name="SMARTPenAnnotation9"/>
          <p:cNvSpPr>
            <a:spLocks/>
          </p:cNvSpPr>
          <p:nvPr/>
        </p:nvSpPr>
        <p:spPr bwMode="auto">
          <a:xfrm>
            <a:off x="1193800" y="1971675"/>
            <a:ext cx="3022600" cy="115888"/>
          </a:xfrm>
          <a:custGeom>
            <a:avLst/>
            <a:gdLst/>
            <a:ahLst/>
            <a:cxnLst>
              <a:cxn ang="0">
                <a:pos x="7" y="37"/>
              </a:cxn>
              <a:cxn ang="0">
                <a:pos x="8" y="38"/>
              </a:cxn>
              <a:cxn ang="0">
                <a:pos x="9" y="39"/>
              </a:cxn>
              <a:cxn ang="0">
                <a:pos x="13" y="40"/>
              </a:cxn>
              <a:cxn ang="0">
                <a:pos x="16" y="41"/>
              </a:cxn>
              <a:cxn ang="0">
                <a:pos x="25" y="44"/>
              </a:cxn>
              <a:cxn ang="0">
                <a:pos x="65" y="47"/>
              </a:cxn>
              <a:cxn ang="0">
                <a:pos x="95" y="50"/>
              </a:cxn>
              <a:cxn ang="0">
                <a:pos x="116" y="54"/>
              </a:cxn>
              <a:cxn ang="0">
                <a:pos x="137" y="58"/>
              </a:cxn>
              <a:cxn ang="0">
                <a:pos x="159" y="61"/>
              </a:cxn>
              <a:cxn ang="0">
                <a:pos x="219" y="66"/>
              </a:cxn>
              <a:cxn ang="0">
                <a:pos x="256" y="70"/>
              </a:cxn>
              <a:cxn ang="0">
                <a:pos x="434" y="72"/>
              </a:cxn>
              <a:cxn ang="0">
                <a:pos x="477" y="70"/>
              </a:cxn>
              <a:cxn ang="0">
                <a:pos x="499" y="67"/>
              </a:cxn>
              <a:cxn ang="0">
                <a:pos x="537" y="63"/>
              </a:cxn>
              <a:cxn ang="0">
                <a:pos x="568" y="59"/>
              </a:cxn>
              <a:cxn ang="0">
                <a:pos x="682" y="46"/>
              </a:cxn>
              <a:cxn ang="0">
                <a:pos x="772" y="40"/>
              </a:cxn>
              <a:cxn ang="0">
                <a:pos x="879" y="36"/>
              </a:cxn>
              <a:cxn ang="0">
                <a:pos x="950" y="32"/>
              </a:cxn>
              <a:cxn ang="0">
                <a:pos x="1036" y="30"/>
              </a:cxn>
              <a:cxn ang="0">
                <a:pos x="1116" y="27"/>
              </a:cxn>
              <a:cxn ang="0">
                <a:pos x="1258" y="28"/>
              </a:cxn>
              <a:cxn ang="0">
                <a:pos x="1362" y="34"/>
              </a:cxn>
              <a:cxn ang="0">
                <a:pos x="1405" y="30"/>
              </a:cxn>
              <a:cxn ang="0">
                <a:pos x="1419" y="28"/>
              </a:cxn>
              <a:cxn ang="0">
                <a:pos x="1468" y="23"/>
              </a:cxn>
              <a:cxn ang="0">
                <a:pos x="1500" y="20"/>
              </a:cxn>
              <a:cxn ang="0">
                <a:pos x="1513" y="18"/>
              </a:cxn>
              <a:cxn ang="0">
                <a:pos x="1539" y="14"/>
              </a:cxn>
              <a:cxn ang="0">
                <a:pos x="1614" y="10"/>
              </a:cxn>
              <a:cxn ang="0">
                <a:pos x="1656" y="7"/>
              </a:cxn>
              <a:cxn ang="0">
                <a:pos x="1671" y="4"/>
              </a:cxn>
              <a:cxn ang="0">
                <a:pos x="1703" y="1"/>
              </a:cxn>
              <a:cxn ang="0">
                <a:pos x="1903" y="0"/>
              </a:cxn>
            </a:cxnLst>
            <a:rect l="0" t="0" r="r" b="b"/>
            <a:pathLst>
              <a:path w="1904" h="73">
                <a:moveTo>
                  <a:pt x="0" y="45"/>
                </a:moveTo>
                <a:lnTo>
                  <a:pt x="7" y="37"/>
                </a:lnTo>
                <a:lnTo>
                  <a:pt x="8" y="37"/>
                </a:lnTo>
                <a:lnTo>
                  <a:pt x="8" y="38"/>
                </a:lnTo>
                <a:lnTo>
                  <a:pt x="8" y="39"/>
                </a:lnTo>
                <a:lnTo>
                  <a:pt x="9" y="39"/>
                </a:lnTo>
                <a:lnTo>
                  <a:pt x="10" y="40"/>
                </a:lnTo>
                <a:lnTo>
                  <a:pt x="13" y="40"/>
                </a:lnTo>
                <a:lnTo>
                  <a:pt x="15" y="40"/>
                </a:lnTo>
                <a:lnTo>
                  <a:pt x="16" y="41"/>
                </a:lnTo>
                <a:lnTo>
                  <a:pt x="19" y="43"/>
                </a:lnTo>
                <a:lnTo>
                  <a:pt x="25" y="44"/>
                </a:lnTo>
                <a:lnTo>
                  <a:pt x="59" y="45"/>
                </a:lnTo>
                <a:lnTo>
                  <a:pt x="65" y="47"/>
                </a:lnTo>
                <a:lnTo>
                  <a:pt x="74" y="49"/>
                </a:lnTo>
                <a:lnTo>
                  <a:pt x="95" y="50"/>
                </a:lnTo>
                <a:lnTo>
                  <a:pt x="99" y="52"/>
                </a:lnTo>
                <a:lnTo>
                  <a:pt x="116" y="54"/>
                </a:lnTo>
                <a:lnTo>
                  <a:pt x="123" y="56"/>
                </a:lnTo>
                <a:lnTo>
                  <a:pt x="137" y="58"/>
                </a:lnTo>
                <a:lnTo>
                  <a:pt x="149" y="60"/>
                </a:lnTo>
                <a:lnTo>
                  <a:pt x="159" y="61"/>
                </a:lnTo>
                <a:lnTo>
                  <a:pt x="206" y="63"/>
                </a:lnTo>
                <a:lnTo>
                  <a:pt x="219" y="66"/>
                </a:lnTo>
                <a:lnTo>
                  <a:pt x="244" y="68"/>
                </a:lnTo>
                <a:lnTo>
                  <a:pt x="256" y="70"/>
                </a:lnTo>
                <a:lnTo>
                  <a:pt x="306" y="72"/>
                </a:lnTo>
                <a:lnTo>
                  <a:pt x="434" y="72"/>
                </a:lnTo>
                <a:lnTo>
                  <a:pt x="461" y="71"/>
                </a:lnTo>
                <a:lnTo>
                  <a:pt x="477" y="70"/>
                </a:lnTo>
                <a:lnTo>
                  <a:pt x="489" y="68"/>
                </a:lnTo>
                <a:lnTo>
                  <a:pt x="499" y="67"/>
                </a:lnTo>
                <a:lnTo>
                  <a:pt x="508" y="66"/>
                </a:lnTo>
                <a:lnTo>
                  <a:pt x="537" y="63"/>
                </a:lnTo>
                <a:lnTo>
                  <a:pt x="549" y="61"/>
                </a:lnTo>
                <a:lnTo>
                  <a:pt x="568" y="59"/>
                </a:lnTo>
                <a:lnTo>
                  <a:pt x="596" y="56"/>
                </a:lnTo>
                <a:lnTo>
                  <a:pt x="682" y="46"/>
                </a:lnTo>
                <a:lnTo>
                  <a:pt x="709" y="44"/>
                </a:lnTo>
                <a:lnTo>
                  <a:pt x="772" y="40"/>
                </a:lnTo>
                <a:lnTo>
                  <a:pt x="827" y="37"/>
                </a:lnTo>
                <a:lnTo>
                  <a:pt x="879" y="36"/>
                </a:lnTo>
                <a:lnTo>
                  <a:pt x="905" y="33"/>
                </a:lnTo>
                <a:lnTo>
                  <a:pt x="950" y="32"/>
                </a:lnTo>
                <a:lnTo>
                  <a:pt x="1015" y="32"/>
                </a:lnTo>
                <a:lnTo>
                  <a:pt x="1036" y="30"/>
                </a:lnTo>
                <a:lnTo>
                  <a:pt x="1059" y="28"/>
                </a:lnTo>
                <a:lnTo>
                  <a:pt x="1116" y="27"/>
                </a:lnTo>
                <a:lnTo>
                  <a:pt x="1240" y="27"/>
                </a:lnTo>
                <a:lnTo>
                  <a:pt x="1258" y="28"/>
                </a:lnTo>
                <a:lnTo>
                  <a:pt x="1336" y="34"/>
                </a:lnTo>
                <a:lnTo>
                  <a:pt x="1362" y="34"/>
                </a:lnTo>
                <a:lnTo>
                  <a:pt x="1392" y="32"/>
                </a:lnTo>
                <a:lnTo>
                  <a:pt x="1405" y="30"/>
                </a:lnTo>
                <a:lnTo>
                  <a:pt x="1410" y="29"/>
                </a:lnTo>
                <a:lnTo>
                  <a:pt x="1419" y="28"/>
                </a:lnTo>
                <a:lnTo>
                  <a:pt x="1440" y="25"/>
                </a:lnTo>
                <a:lnTo>
                  <a:pt x="1468" y="23"/>
                </a:lnTo>
                <a:lnTo>
                  <a:pt x="1492" y="21"/>
                </a:lnTo>
                <a:lnTo>
                  <a:pt x="1500" y="20"/>
                </a:lnTo>
                <a:lnTo>
                  <a:pt x="1507" y="19"/>
                </a:lnTo>
                <a:lnTo>
                  <a:pt x="1513" y="18"/>
                </a:lnTo>
                <a:lnTo>
                  <a:pt x="1519" y="16"/>
                </a:lnTo>
                <a:lnTo>
                  <a:pt x="1539" y="14"/>
                </a:lnTo>
                <a:lnTo>
                  <a:pt x="1594" y="12"/>
                </a:lnTo>
                <a:lnTo>
                  <a:pt x="1614" y="10"/>
                </a:lnTo>
                <a:lnTo>
                  <a:pt x="1635" y="9"/>
                </a:lnTo>
                <a:lnTo>
                  <a:pt x="1656" y="7"/>
                </a:lnTo>
                <a:lnTo>
                  <a:pt x="1664" y="6"/>
                </a:lnTo>
                <a:lnTo>
                  <a:pt x="1671" y="4"/>
                </a:lnTo>
                <a:lnTo>
                  <a:pt x="1676" y="3"/>
                </a:lnTo>
                <a:lnTo>
                  <a:pt x="1703" y="1"/>
                </a:lnTo>
                <a:lnTo>
                  <a:pt x="1782" y="0"/>
                </a:lnTo>
                <a:lnTo>
                  <a:pt x="1903" y="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37" name="SMARTPenAnnotation10"/>
          <p:cNvSpPr>
            <a:spLocks/>
          </p:cNvSpPr>
          <p:nvPr/>
        </p:nvSpPr>
        <p:spPr bwMode="auto">
          <a:xfrm>
            <a:off x="1236663" y="2354263"/>
            <a:ext cx="4908550" cy="153987"/>
          </a:xfrm>
          <a:custGeom>
            <a:avLst/>
            <a:gdLst/>
            <a:ahLst/>
            <a:cxnLst>
              <a:cxn ang="0">
                <a:pos x="2" y="65"/>
              </a:cxn>
              <a:cxn ang="0">
                <a:pos x="0" y="66"/>
              </a:cxn>
              <a:cxn ang="0">
                <a:pos x="0" y="68"/>
              </a:cxn>
              <a:cxn ang="0">
                <a:pos x="2" y="69"/>
              </a:cxn>
              <a:cxn ang="0">
                <a:pos x="30" y="67"/>
              </a:cxn>
              <a:cxn ang="0">
                <a:pos x="67" y="62"/>
              </a:cxn>
              <a:cxn ang="0">
                <a:pos x="140" y="58"/>
              </a:cxn>
              <a:cxn ang="0">
                <a:pos x="250" y="63"/>
              </a:cxn>
              <a:cxn ang="0">
                <a:pos x="371" y="68"/>
              </a:cxn>
              <a:cxn ang="0">
                <a:pos x="473" y="73"/>
              </a:cxn>
              <a:cxn ang="0">
                <a:pos x="554" y="78"/>
              </a:cxn>
              <a:cxn ang="0">
                <a:pos x="638" y="84"/>
              </a:cxn>
              <a:cxn ang="0">
                <a:pos x="762" y="89"/>
              </a:cxn>
              <a:cxn ang="0">
                <a:pos x="932" y="94"/>
              </a:cxn>
              <a:cxn ang="0">
                <a:pos x="1075" y="94"/>
              </a:cxn>
              <a:cxn ang="0">
                <a:pos x="1225" y="85"/>
              </a:cxn>
              <a:cxn ang="0">
                <a:pos x="1326" y="80"/>
              </a:cxn>
              <a:cxn ang="0">
                <a:pos x="1420" y="75"/>
              </a:cxn>
              <a:cxn ang="0">
                <a:pos x="1513" y="68"/>
              </a:cxn>
              <a:cxn ang="0">
                <a:pos x="1655" y="65"/>
              </a:cxn>
              <a:cxn ang="0">
                <a:pos x="2288" y="66"/>
              </a:cxn>
              <a:cxn ang="0">
                <a:pos x="2387" y="62"/>
              </a:cxn>
              <a:cxn ang="0">
                <a:pos x="2460" y="55"/>
              </a:cxn>
              <a:cxn ang="0">
                <a:pos x="2503" y="51"/>
              </a:cxn>
              <a:cxn ang="0">
                <a:pos x="2599" y="42"/>
              </a:cxn>
              <a:cxn ang="0">
                <a:pos x="2690" y="37"/>
              </a:cxn>
              <a:cxn ang="0">
                <a:pos x="2783" y="31"/>
              </a:cxn>
              <a:cxn ang="0">
                <a:pos x="2821" y="26"/>
              </a:cxn>
              <a:cxn ang="0">
                <a:pos x="2874" y="20"/>
              </a:cxn>
              <a:cxn ang="0">
                <a:pos x="2964" y="5"/>
              </a:cxn>
              <a:cxn ang="0">
                <a:pos x="3034" y="0"/>
              </a:cxn>
              <a:cxn ang="0">
                <a:pos x="3073" y="5"/>
              </a:cxn>
              <a:cxn ang="0">
                <a:pos x="3089" y="11"/>
              </a:cxn>
              <a:cxn ang="0">
                <a:pos x="3091" y="16"/>
              </a:cxn>
            </a:cxnLst>
            <a:rect l="0" t="0" r="r" b="b"/>
            <a:pathLst>
              <a:path w="3092" h="97">
                <a:moveTo>
                  <a:pt x="4" y="65"/>
                </a:moveTo>
                <a:lnTo>
                  <a:pt x="2" y="65"/>
                </a:lnTo>
                <a:lnTo>
                  <a:pt x="1" y="66"/>
                </a:lnTo>
                <a:lnTo>
                  <a:pt x="0" y="66"/>
                </a:lnTo>
                <a:lnTo>
                  <a:pt x="0" y="67"/>
                </a:lnTo>
                <a:lnTo>
                  <a:pt x="0" y="68"/>
                </a:lnTo>
                <a:lnTo>
                  <a:pt x="1" y="69"/>
                </a:lnTo>
                <a:lnTo>
                  <a:pt x="2" y="69"/>
                </a:lnTo>
                <a:lnTo>
                  <a:pt x="18" y="69"/>
                </a:lnTo>
                <a:lnTo>
                  <a:pt x="30" y="67"/>
                </a:lnTo>
                <a:lnTo>
                  <a:pt x="47" y="65"/>
                </a:lnTo>
                <a:lnTo>
                  <a:pt x="67" y="62"/>
                </a:lnTo>
                <a:lnTo>
                  <a:pt x="134" y="59"/>
                </a:lnTo>
                <a:lnTo>
                  <a:pt x="140" y="58"/>
                </a:lnTo>
                <a:lnTo>
                  <a:pt x="199" y="60"/>
                </a:lnTo>
                <a:lnTo>
                  <a:pt x="250" y="63"/>
                </a:lnTo>
                <a:lnTo>
                  <a:pt x="344" y="65"/>
                </a:lnTo>
                <a:lnTo>
                  <a:pt x="371" y="68"/>
                </a:lnTo>
                <a:lnTo>
                  <a:pt x="426" y="71"/>
                </a:lnTo>
                <a:lnTo>
                  <a:pt x="473" y="73"/>
                </a:lnTo>
                <a:lnTo>
                  <a:pt x="501" y="76"/>
                </a:lnTo>
                <a:lnTo>
                  <a:pt x="554" y="78"/>
                </a:lnTo>
                <a:lnTo>
                  <a:pt x="584" y="81"/>
                </a:lnTo>
                <a:lnTo>
                  <a:pt x="638" y="84"/>
                </a:lnTo>
                <a:lnTo>
                  <a:pt x="694" y="87"/>
                </a:lnTo>
                <a:lnTo>
                  <a:pt x="762" y="89"/>
                </a:lnTo>
                <a:lnTo>
                  <a:pt x="838" y="92"/>
                </a:lnTo>
                <a:lnTo>
                  <a:pt x="932" y="94"/>
                </a:lnTo>
                <a:lnTo>
                  <a:pt x="1004" y="96"/>
                </a:lnTo>
                <a:lnTo>
                  <a:pt x="1075" y="94"/>
                </a:lnTo>
                <a:lnTo>
                  <a:pt x="1180" y="88"/>
                </a:lnTo>
                <a:lnTo>
                  <a:pt x="1225" y="85"/>
                </a:lnTo>
                <a:lnTo>
                  <a:pt x="1298" y="83"/>
                </a:lnTo>
                <a:lnTo>
                  <a:pt x="1326" y="80"/>
                </a:lnTo>
                <a:lnTo>
                  <a:pt x="1380" y="77"/>
                </a:lnTo>
                <a:lnTo>
                  <a:pt x="1420" y="75"/>
                </a:lnTo>
                <a:lnTo>
                  <a:pt x="1473" y="71"/>
                </a:lnTo>
                <a:lnTo>
                  <a:pt x="1513" y="68"/>
                </a:lnTo>
                <a:lnTo>
                  <a:pt x="1574" y="66"/>
                </a:lnTo>
                <a:lnTo>
                  <a:pt x="1655" y="65"/>
                </a:lnTo>
                <a:lnTo>
                  <a:pt x="2211" y="69"/>
                </a:lnTo>
                <a:lnTo>
                  <a:pt x="2288" y="66"/>
                </a:lnTo>
                <a:lnTo>
                  <a:pt x="2345" y="64"/>
                </a:lnTo>
                <a:lnTo>
                  <a:pt x="2387" y="62"/>
                </a:lnTo>
                <a:lnTo>
                  <a:pt x="2425" y="58"/>
                </a:lnTo>
                <a:lnTo>
                  <a:pt x="2460" y="55"/>
                </a:lnTo>
                <a:lnTo>
                  <a:pt x="2491" y="52"/>
                </a:lnTo>
                <a:lnTo>
                  <a:pt x="2503" y="51"/>
                </a:lnTo>
                <a:lnTo>
                  <a:pt x="2552" y="45"/>
                </a:lnTo>
                <a:lnTo>
                  <a:pt x="2599" y="42"/>
                </a:lnTo>
                <a:lnTo>
                  <a:pt x="2639" y="39"/>
                </a:lnTo>
                <a:lnTo>
                  <a:pt x="2690" y="37"/>
                </a:lnTo>
                <a:lnTo>
                  <a:pt x="2756" y="34"/>
                </a:lnTo>
                <a:lnTo>
                  <a:pt x="2783" y="31"/>
                </a:lnTo>
                <a:lnTo>
                  <a:pt x="2796" y="29"/>
                </a:lnTo>
                <a:lnTo>
                  <a:pt x="2821" y="26"/>
                </a:lnTo>
                <a:lnTo>
                  <a:pt x="2857" y="22"/>
                </a:lnTo>
                <a:lnTo>
                  <a:pt x="2874" y="20"/>
                </a:lnTo>
                <a:lnTo>
                  <a:pt x="2914" y="14"/>
                </a:lnTo>
                <a:lnTo>
                  <a:pt x="2964" y="5"/>
                </a:lnTo>
                <a:lnTo>
                  <a:pt x="2991" y="2"/>
                </a:lnTo>
                <a:lnTo>
                  <a:pt x="3034" y="0"/>
                </a:lnTo>
                <a:lnTo>
                  <a:pt x="3063" y="3"/>
                </a:lnTo>
                <a:lnTo>
                  <a:pt x="3073" y="5"/>
                </a:lnTo>
                <a:lnTo>
                  <a:pt x="3088" y="10"/>
                </a:lnTo>
                <a:lnTo>
                  <a:pt x="3089" y="11"/>
                </a:lnTo>
                <a:lnTo>
                  <a:pt x="3090" y="12"/>
                </a:lnTo>
                <a:lnTo>
                  <a:pt x="3091" y="16"/>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38" name="SMARTPenAnnotation11"/>
          <p:cNvSpPr>
            <a:spLocks/>
          </p:cNvSpPr>
          <p:nvPr/>
        </p:nvSpPr>
        <p:spPr bwMode="auto">
          <a:xfrm>
            <a:off x="3708400" y="2865438"/>
            <a:ext cx="3787775" cy="80962"/>
          </a:xfrm>
          <a:custGeom>
            <a:avLst/>
            <a:gdLst/>
            <a:ahLst/>
            <a:cxnLst>
              <a:cxn ang="0">
                <a:pos x="8" y="31"/>
              </a:cxn>
              <a:cxn ang="0">
                <a:pos x="19" y="29"/>
              </a:cxn>
              <a:cxn ang="0">
                <a:pos x="46" y="24"/>
              </a:cxn>
              <a:cxn ang="0">
                <a:pos x="98" y="22"/>
              </a:cxn>
              <a:cxn ang="0">
                <a:pos x="105" y="20"/>
              </a:cxn>
              <a:cxn ang="0">
                <a:pos x="153" y="19"/>
              </a:cxn>
              <a:cxn ang="0">
                <a:pos x="193" y="26"/>
              </a:cxn>
              <a:cxn ang="0">
                <a:pos x="251" y="40"/>
              </a:cxn>
              <a:cxn ang="0">
                <a:pos x="276" y="44"/>
              </a:cxn>
              <a:cxn ang="0">
                <a:pos x="339" y="50"/>
              </a:cxn>
              <a:cxn ang="0">
                <a:pos x="425" y="49"/>
              </a:cxn>
              <a:cxn ang="0">
                <a:pos x="489" y="44"/>
              </a:cxn>
              <a:cxn ang="0">
                <a:pos x="551" y="40"/>
              </a:cxn>
              <a:cxn ang="0">
                <a:pos x="600" y="34"/>
              </a:cxn>
              <a:cxn ang="0">
                <a:pos x="667" y="29"/>
              </a:cxn>
              <a:cxn ang="0">
                <a:pos x="919" y="27"/>
              </a:cxn>
              <a:cxn ang="0">
                <a:pos x="976" y="30"/>
              </a:cxn>
              <a:cxn ang="0">
                <a:pos x="1041" y="34"/>
              </a:cxn>
              <a:cxn ang="0">
                <a:pos x="1085" y="37"/>
              </a:cxn>
              <a:cxn ang="0">
                <a:pos x="1130" y="39"/>
              </a:cxn>
              <a:cxn ang="0">
                <a:pos x="1447" y="39"/>
              </a:cxn>
              <a:cxn ang="0">
                <a:pos x="1506" y="34"/>
              </a:cxn>
              <a:cxn ang="0">
                <a:pos x="1571" y="29"/>
              </a:cxn>
              <a:cxn ang="0">
                <a:pos x="1606" y="26"/>
              </a:cxn>
              <a:cxn ang="0">
                <a:pos x="1630" y="24"/>
              </a:cxn>
              <a:cxn ang="0">
                <a:pos x="1657" y="22"/>
              </a:cxn>
              <a:cxn ang="0">
                <a:pos x="1674" y="20"/>
              </a:cxn>
              <a:cxn ang="0">
                <a:pos x="1819" y="18"/>
              </a:cxn>
              <a:cxn ang="0">
                <a:pos x="1927" y="20"/>
              </a:cxn>
              <a:cxn ang="0">
                <a:pos x="2051" y="18"/>
              </a:cxn>
              <a:cxn ang="0">
                <a:pos x="2109" y="15"/>
              </a:cxn>
              <a:cxn ang="0">
                <a:pos x="2126" y="13"/>
              </a:cxn>
              <a:cxn ang="0">
                <a:pos x="2149" y="10"/>
              </a:cxn>
              <a:cxn ang="0">
                <a:pos x="2215" y="7"/>
              </a:cxn>
              <a:cxn ang="0">
                <a:pos x="2263" y="3"/>
              </a:cxn>
              <a:cxn ang="0">
                <a:pos x="2297" y="1"/>
              </a:cxn>
              <a:cxn ang="0">
                <a:pos x="2385" y="0"/>
              </a:cxn>
            </a:cxnLst>
            <a:rect l="0" t="0" r="r" b="b"/>
            <a:pathLst>
              <a:path w="2386" h="51">
                <a:moveTo>
                  <a:pt x="0" y="31"/>
                </a:moveTo>
                <a:lnTo>
                  <a:pt x="8" y="31"/>
                </a:lnTo>
                <a:lnTo>
                  <a:pt x="13" y="30"/>
                </a:lnTo>
                <a:lnTo>
                  <a:pt x="19" y="29"/>
                </a:lnTo>
                <a:lnTo>
                  <a:pt x="34" y="26"/>
                </a:lnTo>
                <a:lnTo>
                  <a:pt x="46" y="24"/>
                </a:lnTo>
                <a:lnTo>
                  <a:pt x="57" y="23"/>
                </a:lnTo>
                <a:lnTo>
                  <a:pt x="98" y="22"/>
                </a:lnTo>
                <a:lnTo>
                  <a:pt x="101" y="21"/>
                </a:lnTo>
                <a:lnTo>
                  <a:pt x="105" y="20"/>
                </a:lnTo>
                <a:lnTo>
                  <a:pt x="112" y="18"/>
                </a:lnTo>
                <a:lnTo>
                  <a:pt x="153" y="19"/>
                </a:lnTo>
                <a:lnTo>
                  <a:pt x="161" y="20"/>
                </a:lnTo>
                <a:lnTo>
                  <a:pt x="193" y="26"/>
                </a:lnTo>
                <a:lnTo>
                  <a:pt x="229" y="34"/>
                </a:lnTo>
                <a:lnTo>
                  <a:pt x="251" y="40"/>
                </a:lnTo>
                <a:lnTo>
                  <a:pt x="262" y="42"/>
                </a:lnTo>
                <a:lnTo>
                  <a:pt x="276" y="44"/>
                </a:lnTo>
                <a:lnTo>
                  <a:pt x="290" y="45"/>
                </a:lnTo>
                <a:lnTo>
                  <a:pt x="339" y="50"/>
                </a:lnTo>
                <a:lnTo>
                  <a:pt x="406" y="50"/>
                </a:lnTo>
                <a:lnTo>
                  <a:pt x="425" y="49"/>
                </a:lnTo>
                <a:lnTo>
                  <a:pt x="461" y="46"/>
                </a:lnTo>
                <a:lnTo>
                  <a:pt x="489" y="44"/>
                </a:lnTo>
                <a:lnTo>
                  <a:pt x="527" y="42"/>
                </a:lnTo>
                <a:lnTo>
                  <a:pt x="551" y="40"/>
                </a:lnTo>
                <a:lnTo>
                  <a:pt x="570" y="38"/>
                </a:lnTo>
                <a:lnTo>
                  <a:pt x="600" y="34"/>
                </a:lnTo>
                <a:lnTo>
                  <a:pt x="618" y="32"/>
                </a:lnTo>
                <a:lnTo>
                  <a:pt x="667" y="29"/>
                </a:lnTo>
                <a:lnTo>
                  <a:pt x="725" y="28"/>
                </a:lnTo>
                <a:lnTo>
                  <a:pt x="919" y="27"/>
                </a:lnTo>
                <a:lnTo>
                  <a:pt x="949" y="28"/>
                </a:lnTo>
                <a:lnTo>
                  <a:pt x="976" y="30"/>
                </a:lnTo>
                <a:lnTo>
                  <a:pt x="1005" y="31"/>
                </a:lnTo>
                <a:lnTo>
                  <a:pt x="1041" y="34"/>
                </a:lnTo>
                <a:lnTo>
                  <a:pt x="1073" y="35"/>
                </a:lnTo>
                <a:lnTo>
                  <a:pt x="1085" y="37"/>
                </a:lnTo>
                <a:lnTo>
                  <a:pt x="1090" y="38"/>
                </a:lnTo>
                <a:lnTo>
                  <a:pt x="1130" y="39"/>
                </a:lnTo>
                <a:lnTo>
                  <a:pt x="1419" y="40"/>
                </a:lnTo>
                <a:lnTo>
                  <a:pt x="1447" y="39"/>
                </a:lnTo>
                <a:lnTo>
                  <a:pt x="1477" y="36"/>
                </a:lnTo>
                <a:lnTo>
                  <a:pt x="1506" y="34"/>
                </a:lnTo>
                <a:lnTo>
                  <a:pt x="1547" y="31"/>
                </a:lnTo>
                <a:lnTo>
                  <a:pt x="1571" y="29"/>
                </a:lnTo>
                <a:lnTo>
                  <a:pt x="1590" y="28"/>
                </a:lnTo>
                <a:lnTo>
                  <a:pt x="1606" y="26"/>
                </a:lnTo>
                <a:lnTo>
                  <a:pt x="1619" y="25"/>
                </a:lnTo>
                <a:lnTo>
                  <a:pt x="1630" y="24"/>
                </a:lnTo>
                <a:lnTo>
                  <a:pt x="1648" y="23"/>
                </a:lnTo>
                <a:lnTo>
                  <a:pt x="1657" y="22"/>
                </a:lnTo>
                <a:lnTo>
                  <a:pt x="1665" y="21"/>
                </a:lnTo>
                <a:lnTo>
                  <a:pt x="1674" y="20"/>
                </a:lnTo>
                <a:lnTo>
                  <a:pt x="1710" y="19"/>
                </a:lnTo>
                <a:lnTo>
                  <a:pt x="1819" y="18"/>
                </a:lnTo>
                <a:lnTo>
                  <a:pt x="1885" y="18"/>
                </a:lnTo>
                <a:lnTo>
                  <a:pt x="1927" y="20"/>
                </a:lnTo>
                <a:lnTo>
                  <a:pt x="1984" y="18"/>
                </a:lnTo>
                <a:lnTo>
                  <a:pt x="2051" y="18"/>
                </a:lnTo>
                <a:lnTo>
                  <a:pt x="2097" y="16"/>
                </a:lnTo>
                <a:lnTo>
                  <a:pt x="2109" y="15"/>
                </a:lnTo>
                <a:lnTo>
                  <a:pt x="2118" y="14"/>
                </a:lnTo>
                <a:lnTo>
                  <a:pt x="2126" y="13"/>
                </a:lnTo>
                <a:lnTo>
                  <a:pt x="2133" y="11"/>
                </a:lnTo>
                <a:lnTo>
                  <a:pt x="2149" y="10"/>
                </a:lnTo>
                <a:lnTo>
                  <a:pt x="2202" y="9"/>
                </a:lnTo>
                <a:lnTo>
                  <a:pt x="2215" y="7"/>
                </a:lnTo>
                <a:lnTo>
                  <a:pt x="2224" y="6"/>
                </a:lnTo>
                <a:lnTo>
                  <a:pt x="2263" y="3"/>
                </a:lnTo>
                <a:lnTo>
                  <a:pt x="2274" y="2"/>
                </a:lnTo>
                <a:lnTo>
                  <a:pt x="2297" y="1"/>
                </a:lnTo>
                <a:lnTo>
                  <a:pt x="2351" y="0"/>
                </a:lnTo>
                <a:lnTo>
                  <a:pt x="2385" y="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39" name="SMARTPenAnnotation12"/>
          <p:cNvSpPr>
            <a:spLocks/>
          </p:cNvSpPr>
          <p:nvPr/>
        </p:nvSpPr>
        <p:spPr bwMode="auto">
          <a:xfrm>
            <a:off x="7808913" y="2871788"/>
            <a:ext cx="630237" cy="87312"/>
          </a:xfrm>
          <a:custGeom>
            <a:avLst/>
            <a:gdLst/>
            <a:ahLst/>
            <a:cxnLst>
              <a:cxn ang="0">
                <a:pos x="0" y="5"/>
              </a:cxn>
              <a:cxn ang="0">
                <a:pos x="0" y="2"/>
              </a:cxn>
              <a:cxn ang="0">
                <a:pos x="0" y="1"/>
              </a:cxn>
              <a:cxn ang="0">
                <a:pos x="1" y="1"/>
              </a:cxn>
              <a:cxn ang="0">
                <a:pos x="3" y="0"/>
              </a:cxn>
              <a:cxn ang="0">
                <a:pos x="6" y="0"/>
              </a:cxn>
              <a:cxn ang="0">
                <a:pos x="7" y="1"/>
              </a:cxn>
              <a:cxn ang="0">
                <a:pos x="9" y="1"/>
              </a:cxn>
              <a:cxn ang="0">
                <a:pos x="10" y="2"/>
              </a:cxn>
              <a:cxn ang="0">
                <a:pos x="13" y="4"/>
              </a:cxn>
              <a:cxn ang="0">
                <a:pos x="15" y="4"/>
              </a:cxn>
              <a:cxn ang="0">
                <a:pos x="27" y="4"/>
              </a:cxn>
              <a:cxn ang="0">
                <a:pos x="90" y="4"/>
              </a:cxn>
              <a:cxn ang="0">
                <a:pos x="96" y="5"/>
              </a:cxn>
              <a:cxn ang="0">
                <a:pos x="104" y="7"/>
              </a:cxn>
              <a:cxn ang="0">
                <a:pos x="113" y="9"/>
              </a:cxn>
              <a:cxn ang="0">
                <a:pos x="119" y="11"/>
              </a:cxn>
              <a:cxn ang="0">
                <a:pos x="135" y="13"/>
              </a:cxn>
              <a:cxn ang="0">
                <a:pos x="140" y="14"/>
              </a:cxn>
              <a:cxn ang="0">
                <a:pos x="146" y="16"/>
              </a:cxn>
              <a:cxn ang="0">
                <a:pos x="155" y="17"/>
              </a:cxn>
              <a:cxn ang="0">
                <a:pos x="163" y="18"/>
              </a:cxn>
              <a:cxn ang="0">
                <a:pos x="176" y="20"/>
              </a:cxn>
              <a:cxn ang="0">
                <a:pos x="185" y="21"/>
              </a:cxn>
              <a:cxn ang="0">
                <a:pos x="194" y="22"/>
              </a:cxn>
              <a:cxn ang="0">
                <a:pos x="202" y="22"/>
              </a:cxn>
              <a:cxn ang="0">
                <a:pos x="210" y="23"/>
              </a:cxn>
              <a:cxn ang="0">
                <a:pos x="232" y="27"/>
              </a:cxn>
              <a:cxn ang="0">
                <a:pos x="241" y="29"/>
              </a:cxn>
              <a:cxn ang="0">
                <a:pos x="248" y="31"/>
              </a:cxn>
              <a:cxn ang="0">
                <a:pos x="254" y="33"/>
              </a:cxn>
              <a:cxn ang="0">
                <a:pos x="262" y="34"/>
              </a:cxn>
              <a:cxn ang="0">
                <a:pos x="271" y="36"/>
              </a:cxn>
              <a:cxn ang="0">
                <a:pos x="290" y="39"/>
              </a:cxn>
              <a:cxn ang="0">
                <a:pos x="307" y="42"/>
              </a:cxn>
              <a:cxn ang="0">
                <a:pos x="313" y="43"/>
              </a:cxn>
              <a:cxn ang="0">
                <a:pos x="323" y="44"/>
              </a:cxn>
              <a:cxn ang="0">
                <a:pos x="332" y="45"/>
              </a:cxn>
              <a:cxn ang="0">
                <a:pos x="341" y="45"/>
              </a:cxn>
              <a:cxn ang="0">
                <a:pos x="345" y="46"/>
              </a:cxn>
              <a:cxn ang="0">
                <a:pos x="348" y="47"/>
              </a:cxn>
              <a:cxn ang="0">
                <a:pos x="355" y="49"/>
              </a:cxn>
              <a:cxn ang="0">
                <a:pos x="364" y="50"/>
              </a:cxn>
              <a:cxn ang="0">
                <a:pos x="396" y="54"/>
              </a:cxn>
            </a:cxnLst>
            <a:rect l="0" t="0" r="r" b="b"/>
            <a:pathLst>
              <a:path w="397" h="55">
                <a:moveTo>
                  <a:pt x="0" y="5"/>
                </a:moveTo>
                <a:lnTo>
                  <a:pt x="0" y="2"/>
                </a:lnTo>
                <a:lnTo>
                  <a:pt x="0" y="1"/>
                </a:lnTo>
                <a:lnTo>
                  <a:pt x="1" y="1"/>
                </a:lnTo>
                <a:lnTo>
                  <a:pt x="3" y="0"/>
                </a:lnTo>
                <a:lnTo>
                  <a:pt x="6" y="0"/>
                </a:lnTo>
                <a:lnTo>
                  <a:pt x="7" y="1"/>
                </a:lnTo>
                <a:lnTo>
                  <a:pt x="9" y="1"/>
                </a:lnTo>
                <a:lnTo>
                  <a:pt x="10" y="2"/>
                </a:lnTo>
                <a:lnTo>
                  <a:pt x="13" y="4"/>
                </a:lnTo>
                <a:lnTo>
                  <a:pt x="15" y="4"/>
                </a:lnTo>
                <a:lnTo>
                  <a:pt x="27" y="4"/>
                </a:lnTo>
                <a:lnTo>
                  <a:pt x="90" y="4"/>
                </a:lnTo>
                <a:lnTo>
                  <a:pt x="96" y="5"/>
                </a:lnTo>
                <a:lnTo>
                  <a:pt x="104" y="7"/>
                </a:lnTo>
                <a:lnTo>
                  <a:pt x="113" y="9"/>
                </a:lnTo>
                <a:lnTo>
                  <a:pt x="119" y="11"/>
                </a:lnTo>
                <a:lnTo>
                  <a:pt x="135" y="13"/>
                </a:lnTo>
                <a:lnTo>
                  <a:pt x="140" y="14"/>
                </a:lnTo>
                <a:lnTo>
                  <a:pt x="146" y="16"/>
                </a:lnTo>
                <a:lnTo>
                  <a:pt x="155" y="17"/>
                </a:lnTo>
                <a:lnTo>
                  <a:pt x="163" y="18"/>
                </a:lnTo>
                <a:lnTo>
                  <a:pt x="176" y="20"/>
                </a:lnTo>
                <a:lnTo>
                  <a:pt x="185" y="21"/>
                </a:lnTo>
                <a:lnTo>
                  <a:pt x="194" y="22"/>
                </a:lnTo>
                <a:lnTo>
                  <a:pt x="202" y="22"/>
                </a:lnTo>
                <a:lnTo>
                  <a:pt x="210" y="23"/>
                </a:lnTo>
                <a:lnTo>
                  <a:pt x="232" y="27"/>
                </a:lnTo>
                <a:lnTo>
                  <a:pt x="241" y="29"/>
                </a:lnTo>
                <a:lnTo>
                  <a:pt x="248" y="31"/>
                </a:lnTo>
                <a:lnTo>
                  <a:pt x="254" y="33"/>
                </a:lnTo>
                <a:lnTo>
                  <a:pt x="262" y="34"/>
                </a:lnTo>
                <a:lnTo>
                  <a:pt x="271" y="36"/>
                </a:lnTo>
                <a:lnTo>
                  <a:pt x="290" y="39"/>
                </a:lnTo>
                <a:lnTo>
                  <a:pt x="307" y="42"/>
                </a:lnTo>
                <a:lnTo>
                  <a:pt x="313" y="43"/>
                </a:lnTo>
                <a:lnTo>
                  <a:pt x="323" y="44"/>
                </a:lnTo>
                <a:lnTo>
                  <a:pt x="332" y="45"/>
                </a:lnTo>
                <a:lnTo>
                  <a:pt x="341" y="45"/>
                </a:lnTo>
                <a:lnTo>
                  <a:pt x="345" y="46"/>
                </a:lnTo>
                <a:lnTo>
                  <a:pt x="348" y="47"/>
                </a:lnTo>
                <a:lnTo>
                  <a:pt x="355" y="49"/>
                </a:lnTo>
                <a:lnTo>
                  <a:pt x="364" y="50"/>
                </a:lnTo>
                <a:lnTo>
                  <a:pt x="396" y="54"/>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40" name="SMARTPenAnnotation13"/>
          <p:cNvSpPr>
            <a:spLocks/>
          </p:cNvSpPr>
          <p:nvPr/>
        </p:nvSpPr>
        <p:spPr bwMode="auto">
          <a:xfrm>
            <a:off x="1022350" y="3271838"/>
            <a:ext cx="836613" cy="66675"/>
          </a:xfrm>
          <a:custGeom>
            <a:avLst/>
            <a:gdLst/>
            <a:ahLst/>
            <a:cxnLst>
              <a:cxn ang="0">
                <a:pos x="526" y="0"/>
              </a:cxn>
              <a:cxn ang="0">
                <a:pos x="516" y="2"/>
              </a:cxn>
              <a:cxn ang="0">
                <a:pos x="510" y="4"/>
              </a:cxn>
              <a:cxn ang="0">
                <a:pos x="500" y="4"/>
              </a:cxn>
              <a:cxn ang="0">
                <a:pos x="498" y="5"/>
              </a:cxn>
              <a:cxn ang="0">
                <a:pos x="496" y="6"/>
              </a:cxn>
              <a:cxn ang="0">
                <a:pos x="494" y="7"/>
              </a:cxn>
              <a:cxn ang="0">
                <a:pos x="489" y="8"/>
              </a:cxn>
              <a:cxn ang="0">
                <a:pos x="483" y="9"/>
              </a:cxn>
              <a:cxn ang="0">
                <a:pos x="473" y="11"/>
              </a:cxn>
              <a:cxn ang="0">
                <a:pos x="469" y="12"/>
              </a:cxn>
              <a:cxn ang="0">
                <a:pos x="459" y="13"/>
              </a:cxn>
              <a:cxn ang="0">
                <a:pos x="446" y="13"/>
              </a:cxn>
              <a:cxn ang="0">
                <a:pos x="421" y="13"/>
              </a:cxn>
              <a:cxn ang="0">
                <a:pos x="415" y="14"/>
              </a:cxn>
              <a:cxn ang="0">
                <a:pos x="397" y="16"/>
              </a:cxn>
              <a:cxn ang="0">
                <a:pos x="389" y="17"/>
              </a:cxn>
              <a:cxn ang="0">
                <a:pos x="383" y="18"/>
              </a:cxn>
              <a:cxn ang="0">
                <a:pos x="378" y="20"/>
              </a:cxn>
              <a:cxn ang="0">
                <a:pos x="369" y="20"/>
              </a:cxn>
              <a:cxn ang="0">
                <a:pos x="359" y="19"/>
              </a:cxn>
              <a:cxn ang="0">
                <a:pos x="346" y="18"/>
              </a:cxn>
              <a:cxn ang="0">
                <a:pos x="332" y="18"/>
              </a:cxn>
              <a:cxn ang="0">
                <a:pos x="267" y="18"/>
              </a:cxn>
              <a:cxn ang="0">
                <a:pos x="262" y="19"/>
              </a:cxn>
              <a:cxn ang="0">
                <a:pos x="257" y="19"/>
              </a:cxn>
              <a:cxn ang="0">
                <a:pos x="252" y="20"/>
              </a:cxn>
              <a:cxn ang="0">
                <a:pos x="244" y="22"/>
              </a:cxn>
              <a:cxn ang="0">
                <a:pos x="228" y="22"/>
              </a:cxn>
              <a:cxn ang="0">
                <a:pos x="209" y="24"/>
              </a:cxn>
              <a:cxn ang="0">
                <a:pos x="196" y="25"/>
              </a:cxn>
              <a:cxn ang="0">
                <a:pos x="183" y="26"/>
              </a:cxn>
              <a:cxn ang="0">
                <a:pos x="144" y="27"/>
              </a:cxn>
              <a:cxn ang="0">
                <a:pos x="115" y="27"/>
              </a:cxn>
              <a:cxn ang="0">
                <a:pos x="110" y="27"/>
              </a:cxn>
              <a:cxn ang="0">
                <a:pos x="104" y="28"/>
              </a:cxn>
              <a:cxn ang="0">
                <a:pos x="98" y="29"/>
              </a:cxn>
              <a:cxn ang="0">
                <a:pos x="88" y="31"/>
              </a:cxn>
              <a:cxn ang="0">
                <a:pos x="74" y="31"/>
              </a:cxn>
              <a:cxn ang="0">
                <a:pos x="59" y="31"/>
              </a:cxn>
              <a:cxn ang="0">
                <a:pos x="51" y="32"/>
              </a:cxn>
              <a:cxn ang="0">
                <a:pos x="28" y="34"/>
              </a:cxn>
              <a:cxn ang="0">
                <a:pos x="20" y="35"/>
              </a:cxn>
              <a:cxn ang="0">
                <a:pos x="13" y="36"/>
              </a:cxn>
              <a:cxn ang="0">
                <a:pos x="0" y="41"/>
              </a:cxn>
            </a:cxnLst>
            <a:rect l="0" t="0" r="r" b="b"/>
            <a:pathLst>
              <a:path w="527" h="42">
                <a:moveTo>
                  <a:pt x="526" y="0"/>
                </a:moveTo>
                <a:lnTo>
                  <a:pt x="516" y="2"/>
                </a:lnTo>
                <a:lnTo>
                  <a:pt x="510" y="4"/>
                </a:lnTo>
                <a:lnTo>
                  <a:pt x="500" y="4"/>
                </a:lnTo>
                <a:lnTo>
                  <a:pt x="498" y="5"/>
                </a:lnTo>
                <a:lnTo>
                  <a:pt x="496" y="6"/>
                </a:lnTo>
                <a:lnTo>
                  <a:pt x="494" y="7"/>
                </a:lnTo>
                <a:lnTo>
                  <a:pt x="489" y="8"/>
                </a:lnTo>
                <a:lnTo>
                  <a:pt x="483" y="9"/>
                </a:lnTo>
                <a:lnTo>
                  <a:pt x="473" y="11"/>
                </a:lnTo>
                <a:lnTo>
                  <a:pt x="469" y="12"/>
                </a:lnTo>
                <a:lnTo>
                  <a:pt x="459" y="13"/>
                </a:lnTo>
                <a:lnTo>
                  <a:pt x="446" y="13"/>
                </a:lnTo>
                <a:lnTo>
                  <a:pt x="421" y="13"/>
                </a:lnTo>
                <a:lnTo>
                  <a:pt x="415" y="14"/>
                </a:lnTo>
                <a:lnTo>
                  <a:pt x="397" y="16"/>
                </a:lnTo>
                <a:lnTo>
                  <a:pt x="389" y="17"/>
                </a:lnTo>
                <a:lnTo>
                  <a:pt x="383" y="18"/>
                </a:lnTo>
                <a:lnTo>
                  <a:pt x="378" y="20"/>
                </a:lnTo>
                <a:lnTo>
                  <a:pt x="369" y="20"/>
                </a:lnTo>
                <a:lnTo>
                  <a:pt x="359" y="19"/>
                </a:lnTo>
                <a:lnTo>
                  <a:pt x="346" y="18"/>
                </a:lnTo>
                <a:lnTo>
                  <a:pt x="332" y="18"/>
                </a:lnTo>
                <a:lnTo>
                  <a:pt x="267" y="18"/>
                </a:lnTo>
                <a:lnTo>
                  <a:pt x="262" y="19"/>
                </a:lnTo>
                <a:lnTo>
                  <a:pt x="257" y="19"/>
                </a:lnTo>
                <a:lnTo>
                  <a:pt x="252" y="20"/>
                </a:lnTo>
                <a:lnTo>
                  <a:pt x="244" y="22"/>
                </a:lnTo>
                <a:lnTo>
                  <a:pt x="228" y="22"/>
                </a:lnTo>
                <a:lnTo>
                  <a:pt x="209" y="24"/>
                </a:lnTo>
                <a:lnTo>
                  <a:pt x="196" y="25"/>
                </a:lnTo>
                <a:lnTo>
                  <a:pt x="183" y="26"/>
                </a:lnTo>
                <a:lnTo>
                  <a:pt x="144" y="27"/>
                </a:lnTo>
                <a:lnTo>
                  <a:pt x="115" y="27"/>
                </a:lnTo>
                <a:lnTo>
                  <a:pt x="110" y="27"/>
                </a:lnTo>
                <a:lnTo>
                  <a:pt x="104" y="28"/>
                </a:lnTo>
                <a:lnTo>
                  <a:pt x="98" y="29"/>
                </a:lnTo>
                <a:lnTo>
                  <a:pt x="88" y="31"/>
                </a:lnTo>
                <a:lnTo>
                  <a:pt x="74" y="31"/>
                </a:lnTo>
                <a:lnTo>
                  <a:pt x="59" y="31"/>
                </a:lnTo>
                <a:lnTo>
                  <a:pt x="51" y="32"/>
                </a:lnTo>
                <a:lnTo>
                  <a:pt x="28" y="34"/>
                </a:lnTo>
                <a:lnTo>
                  <a:pt x="20" y="35"/>
                </a:lnTo>
                <a:lnTo>
                  <a:pt x="13" y="36"/>
                </a:lnTo>
                <a:lnTo>
                  <a:pt x="0" y="4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41" name="SMARTPenAnnotation14"/>
          <p:cNvSpPr>
            <a:spLocks/>
          </p:cNvSpPr>
          <p:nvPr/>
        </p:nvSpPr>
        <p:spPr bwMode="auto">
          <a:xfrm>
            <a:off x="1957388" y="3286125"/>
            <a:ext cx="2695575" cy="136525"/>
          </a:xfrm>
          <a:custGeom>
            <a:avLst/>
            <a:gdLst/>
            <a:ahLst/>
            <a:cxnLst>
              <a:cxn ang="0">
                <a:pos x="0" y="81"/>
              </a:cxn>
              <a:cxn ang="0">
                <a:pos x="7" y="83"/>
              </a:cxn>
              <a:cxn ang="0">
                <a:pos x="14" y="85"/>
              </a:cxn>
              <a:cxn ang="0">
                <a:pos x="42" y="85"/>
              </a:cxn>
              <a:cxn ang="0">
                <a:pos x="54" y="83"/>
              </a:cxn>
              <a:cxn ang="0">
                <a:pos x="72" y="79"/>
              </a:cxn>
              <a:cxn ang="0">
                <a:pos x="88" y="76"/>
              </a:cxn>
              <a:cxn ang="0">
                <a:pos x="122" y="70"/>
              </a:cxn>
              <a:cxn ang="0">
                <a:pos x="129" y="69"/>
              </a:cxn>
              <a:cxn ang="0">
                <a:pos x="136" y="67"/>
              </a:cxn>
              <a:cxn ang="0">
                <a:pos x="147" y="65"/>
              </a:cxn>
              <a:cxn ang="0">
                <a:pos x="170" y="62"/>
              </a:cxn>
              <a:cxn ang="0">
                <a:pos x="188" y="60"/>
              </a:cxn>
              <a:cxn ang="0">
                <a:pos x="213" y="57"/>
              </a:cxn>
              <a:cxn ang="0">
                <a:pos x="262" y="57"/>
              </a:cxn>
              <a:cxn ang="0">
                <a:pos x="320" y="58"/>
              </a:cxn>
              <a:cxn ang="0">
                <a:pos x="507" y="58"/>
              </a:cxn>
              <a:cxn ang="0">
                <a:pos x="566" y="57"/>
              </a:cxn>
              <a:cxn ang="0">
                <a:pos x="641" y="55"/>
              </a:cxn>
              <a:cxn ang="0">
                <a:pos x="667" y="53"/>
              </a:cxn>
              <a:cxn ang="0">
                <a:pos x="698" y="50"/>
              </a:cxn>
              <a:cxn ang="0">
                <a:pos x="742" y="45"/>
              </a:cxn>
              <a:cxn ang="0">
                <a:pos x="759" y="43"/>
              </a:cxn>
              <a:cxn ang="0">
                <a:pos x="772" y="41"/>
              </a:cxn>
              <a:cxn ang="0">
                <a:pos x="783" y="40"/>
              </a:cxn>
              <a:cxn ang="0">
                <a:pos x="819" y="36"/>
              </a:cxn>
              <a:cxn ang="0">
                <a:pos x="832" y="34"/>
              </a:cxn>
              <a:cxn ang="0">
                <a:pos x="914" y="25"/>
              </a:cxn>
              <a:cxn ang="0">
                <a:pos x="958" y="21"/>
              </a:cxn>
              <a:cxn ang="0">
                <a:pos x="1014" y="18"/>
              </a:cxn>
              <a:cxn ang="0">
                <a:pos x="1038" y="16"/>
              </a:cxn>
              <a:cxn ang="0">
                <a:pos x="1057" y="13"/>
              </a:cxn>
              <a:cxn ang="0">
                <a:pos x="1074" y="11"/>
              </a:cxn>
              <a:cxn ang="0">
                <a:pos x="1176" y="5"/>
              </a:cxn>
              <a:cxn ang="0">
                <a:pos x="1215" y="3"/>
              </a:cxn>
              <a:cxn ang="0">
                <a:pos x="1253" y="2"/>
              </a:cxn>
              <a:cxn ang="0">
                <a:pos x="1312" y="0"/>
              </a:cxn>
              <a:cxn ang="0">
                <a:pos x="1396" y="0"/>
              </a:cxn>
              <a:cxn ang="0">
                <a:pos x="1446" y="3"/>
              </a:cxn>
              <a:cxn ang="0">
                <a:pos x="1498" y="4"/>
              </a:cxn>
              <a:cxn ang="0">
                <a:pos x="1540" y="7"/>
              </a:cxn>
              <a:cxn ang="0">
                <a:pos x="1589" y="8"/>
              </a:cxn>
              <a:cxn ang="0">
                <a:pos x="1627" y="10"/>
              </a:cxn>
              <a:cxn ang="0">
                <a:pos x="1636" y="12"/>
              </a:cxn>
              <a:cxn ang="0">
                <a:pos x="1646" y="14"/>
              </a:cxn>
              <a:cxn ang="0">
                <a:pos x="1662" y="16"/>
              </a:cxn>
              <a:cxn ang="0">
                <a:pos x="1675" y="18"/>
              </a:cxn>
              <a:cxn ang="0">
                <a:pos x="1681" y="19"/>
              </a:cxn>
              <a:cxn ang="0">
                <a:pos x="1697" y="23"/>
              </a:cxn>
            </a:cxnLst>
            <a:rect l="0" t="0" r="r" b="b"/>
            <a:pathLst>
              <a:path w="1698" h="86">
                <a:moveTo>
                  <a:pt x="0" y="81"/>
                </a:moveTo>
                <a:lnTo>
                  <a:pt x="7" y="83"/>
                </a:lnTo>
                <a:lnTo>
                  <a:pt x="14" y="85"/>
                </a:lnTo>
                <a:lnTo>
                  <a:pt x="42" y="85"/>
                </a:lnTo>
                <a:lnTo>
                  <a:pt x="54" y="83"/>
                </a:lnTo>
                <a:lnTo>
                  <a:pt x="72" y="79"/>
                </a:lnTo>
                <a:lnTo>
                  <a:pt x="88" y="76"/>
                </a:lnTo>
                <a:lnTo>
                  <a:pt x="122" y="70"/>
                </a:lnTo>
                <a:lnTo>
                  <a:pt x="129" y="69"/>
                </a:lnTo>
                <a:lnTo>
                  <a:pt x="136" y="67"/>
                </a:lnTo>
                <a:lnTo>
                  <a:pt x="147" y="65"/>
                </a:lnTo>
                <a:lnTo>
                  <a:pt x="170" y="62"/>
                </a:lnTo>
                <a:lnTo>
                  <a:pt x="188" y="60"/>
                </a:lnTo>
                <a:lnTo>
                  <a:pt x="213" y="57"/>
                </a:lnTo>
                <a:lnTo>
                  <a:pt x="262" y="57"/>
                </a:lnTo>
                <a:lnTo>
                  <a:pt x="320" y="58"/>
                </a:lnTo>
                <a:lnTo>
                  <a:pt x="507" y="58"/>
                </a:lnTo>
                <a:lnTo>
                  <a:pt x="566" y="57"/>
                </a:lnTo>
                <a:lnTo>
                  <a:pt x="641" y="55"/>
                </a:lnTo>
                <a:lnTo>
                  <a:pt x="667" y="53"/>
                </a:lnTo>
                <a:lnTo>
                  <a:pt x="698" y="50"/>
                </a:lnTo>
                <a:lnTo>
                  <a:pt x="742" y="45"/>
                </a:lnTo>
                <a:lnTo>
                  <a:pt x="759" y="43"/>
                </a:lnTo>
                <a:lnTo>
                  <a:pt x="772" y="41"/>
                </a:lnTo>
                <a:lnTo>
                  <a:pt x="783" y="40"/>
                </a:lnTo>
                <a:lnTo>
                  <a:pt x="819" y="36"/>
                </a:lnTo>
                <a:lnTo>
                  <a:pt x="832" y="34"/>
                </a:lnTo>
                <a:lnTo>
                  <a:pt x="914" y="25"/>
                </a:lnTo>
                <a:lnTo>
                  <a:pt x="958" y="21"/>
                </a:lnTo>
                <a:lnTo>
                  <a:pt x="1014" y="18"/>
                </a:lnTo>
                <a:lnTo>
                  <a:pt x="1038" y="16"/>
                </a:lnTo>
                <a:lnTo>
                  <a:pt x="1057" y="13"/>
                </a:lnTo>
                <a:lnTo>
                  <a:pt x="1074" y="11"/>
                </a:lnTo>
                <a:lnTo>
                  <a:pt x="1176" y="5"/>
                </a:lnTo>
                <a:lnTo>
                  <a:pt x="1215" y="3"/>
                </a:lnTo>
                <a:lnTo>
                  <a:pt x="1253" y="2"/>
                </a:lnTo>
                <a:lnTo>
                  <a:pt x="1312" y="0"/>
                </a:lnTo>
                <a:lnTo>
                  <a:pt x="1396" y="0"/>
                </a:lnTo>
                <a:lnTo>
                  <a:pt x="1446" y="3"/>
                </a:lnTo>
                <a:lnTo>
                  <a:pt x="1498" y="4"/>
                </a:lnTo>
                <a:lnTo>
                  <a:pt x="1540" y="7"/>
                </a:lnTo>
                <a:lnTo>
                  <a:pt x="1589" y="8"/>
                </a:lnTo>
                <a:lnTo>
                  <a:pt x="1627" y="10"/>
                </a:lnTo>
                <a:lnTo>
                  <a:pt x="1636" y="12"/>
                </a:lnTo>
                <a:lnTo>
                  <a:pt x="1646" y="14"/>
                </a:lnTo>
                <a:lnTo>
                  <a:pt x="1662" y="16"/>
                </a:lnTo>
                <a:lnTo>
                  <a:pt x="1675" y="18"/>
                </a:lnTo>
                <a:lnTo>
                  <a:pt x="1681" y="19"/>
                </a:lnTo>
                <a:lnTo>
                  <a:pt x="1697" y="2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42" name="SMARTPenAnnotation15"/>
          <p:cNvSpPr>
            <a:spLocks/>
          </p:cNvSpPr>
          <p:nvPr/>
        </p:nvSpPr>
        <p:spPr bwMode="auto">
          <a:xfrm>
            <a:off x="1071563" y="4243388"/>
            <a:ext cx="3424237" cy="79375"/>
          </a:xfrm>
          <a:custGeom>
            <a:avLst/>
            <a:gdLst/>
            <a:ahLst/>
            <a:cxnLst>
              <a:cxn ang="0">
                <a:pos x="2146" y="29"/>
              </a:cxn>
              <a:cxn ang="0">
                <a:pos x="2127" y="29"/>
              </a:cxn>
              <a:cxn ang="0">
                <a:pos x="2112" y="32"/>
              </a:cxn>
              <a:cxn ang="0">
                <a:pos x="2095" y="36"/>
              </a:cxn>
              <a:cxn ang="0">
                <a:pos x="2068" y="45"/>
              </a:cxn>
              <a:cxn ang="0">
                <a:pos x="2053" y="47"/>
              </a:cxn>
              <a:cxn ang="0">
                <a:pos x="2022" y="49"/>
              </a:cxn>
              <a:cxn ang="0">
                <a:pos x="2008" y="47"/>
              </a:cxn>
              <a:cxn ang="0">
                <a:pos x="1985" y="45"/>
              </a:cxn>
              <a:cxn ang="0">
                <a:pos x="1974" y="43"/>
              </a:cxn>
              <a:cxn ang="0">
                <a:pos x="1899" y="41"/>
              </a:cxn>
              <a:cxn ang="0">
                <a:pos x="1846" y="38"/>
              </a:cxn>
              <a:cxn ang="0">
                <a:pos x="1776" y="33"/>
              </a:cxn>
              <a:cxn ang="0">
                <a:pos x="1710" y="29"/>
              </a:cxn>
              <a:cxn ang="0">
                <a:pos x="1519" y="27"/>
              </a:cxn>
              <a:cxn ang="0">
                <a:pos x="1460" y="31"/>
              </a:cxn>
              <a:cxn ang="0">
                <a:pos x="1340" y="31"/>
              </a:cxn>
              <a:cxn ang="0">
                <a:pos x="1257" y="31"/>
              </a:cxn>
              <a:cxn ang="0">
                <a:pos x="1224" y="34"/>
              </a:cxn>
              <a:cxn ang="0">
                <a:pos x="1156" y="36"/>
              </a:cxn>
              <a:cxn ang="0">
                <a:pos x="1039" y="35"/>
              </a:cxn>
              <a:cxn ang="0">
                <a:pos x="990" y="31"/>
              </a:cxn>
              <a:cxn ang="0">
                <a:pos x="948" y="28"/>
              </a:cxn>
              <a:cxn ang="0">
                <a:pos x="921" y="25"/>
              </a:cxn>
              <a:cxn ang="0">
                <a:pos x="833" y="23"/>
              </a:cxn>
              <a:cxn ang="0">
                <a:pos x="803" y="20"/>
              </a:cxn>
              <a:cxn ang="0">
                <a:pos x="675" y="11"/>
              </a:cxn>
              <a:cxn ang="0">
                <a:pos x="624" y="9"/>
              </a:cxn>
              <a:cxn ang="0">
                <a:pos x="568" y="5"/>
              </a:cxn>
              <a:cxn ang="0">
                <a:pos x="401" y="1"/>
              </a:cxn>
              <a:cxn ang="0">
                <a:pos x="251" y="0"/>
              </a:cxn>
              <a:cxn ang="0">
                <a:pos x="201" y="2"/>
              </a:cxn>
              <a:cxn ang="0">
                <a:pos x="75" y="7"/>
              </a:cxn>
              <a:cxn ang="0">
                <a:pos x="45" y="9"/>
              </a:cxn>
              <a:cxn ang="0">
                <a:pos x="18" y="12"/>
              </a:cxn>
            </a:cxnLst>
            <a:rect l="0" t="0" r="r" b="b"/>
            <a:pathLst>
              <a:path w="2157" h="50">
                <a:moveTo>
                  <a:pt x="2156" y="32"/>
                </a:moveTo>
                <a:lnTo>
                  <a:pt x="2146" y="29"/>
                </a:lnTo>
                <a:lnTo>
                  <a:pt x="2135" y="28"/>
                </a:lnTo>
                <a:lnTo>
                  <a:pt x="2127" y="29"/>
                </a:lnTo>
                <a:lnTo>
                  <a:pt x="2123" y="30"/>
                </a:lnTo>
                <a:lnTo>
                  <a:pt x="2112" y="32"/>
                </a:lnTo>
                <a:lnTo>
                  <a:pt x="2102" y="34"/>
                </a:lnTo>
                <a:lnTo>
                  <a:pt x="2095" y="36"/>
                </a:lnTo>
                <a:lnTo>
                  <a:pt x="2076" y="42"/>
                </a:lnTo>
                <a:lnTo>
                  <a:pt x="2068" y="45"/>
                </a:lnTo>
                <a:lnTo>
                  <a:pt x="2060" y="46"/>
                </a:lnTo>
                <a:lnTo>
                  <a:pt x="2053" y="47"/>
                </a:lnTo>
                <a:lnTo>
                  <a:pt x="2038" y="49"/>
                </a:lnTo>
                <a:lnTo>
                  <a:pt x="2022" y="49"/>
                </a:lnTo>
                <a:lnTo>
                  <a:pt x="2015" y="48"/>
                </a:lnTo>
                <a:lnTo>
                  <a:pt x="2008" y="47"/>
                </a:lnTo>
                <a:lnTo>
                  <a:pt x="1991" y="46"/>
                </a:lnTo>
                <a:lnTo>
                  <a:pt x="1985" y="45"/>
                </a:lnTo>
                <a:lnTo>
                  <a:pt x="1979" y="44"/>
                </a:lnTo>
                <a:lnTo>
                  <a:pt x="1974" y="43"/>
                </a:lnTo>
                <a:lnTo>
                  <a:pt x="1964" y="42"/>
                </a:lnTo>
                <a:lnTo>
                  <a:pt x="1899" y="41"/>
                </a:lnTo>
                <a:lnTo>
                  <a:pt x="1856" y="39"/>
                </a:lnTo>
                <a:lnTo>
                  <a:pt x="1846" y="38"/>
                </a:lnTo>
                <a:lnTo>
                  <a:pt x="1797" y="34"/>
                </a:lnTo>
                <a:lnTo>
                  <a:pt x="1776" y="33"/>
                </a:lnTo>
                <a:lnTo>
                  <a:pt x="1753" y="31"/>
                </a:lnTo>
                <a:lnTo>
                  <a:pt x="1710" y="29"/>
                </a:lnTo>
                <a:lnTo>
                  <a:pt x="1650" y="27"/>
                </a:lnTo>
                <a:lnTo>
                  <a:pt x="1519" y="27"/>
                </a:lnTo>
                <a:lnTo>
                  <a:pt x="1494" y="28"/>
                </a:lnTo>
                <a:lnTo>
                  <a:pt x="1460" y="31"/>
                </a:lnTo>
                <a:lnTo>
                  <a:pt x="1401" y="31"/>
                </a:lnTo>
                <a:lnTo>
                  <a:pt x="1340" y="31"/>
                </a:lnTo>
                <a:lnTo>
                  <a:pt x="1296" y="29"/>
                </a:lnTo>
                <a:lnTo>
                  <a:pt x="1257" y="31"/>
                </a:lnTo>
                <a:lnTo>
                  <a:pt x="1240" y="32"/>
                </a:lnTo>
                <a:lnTo>
                  <a:pt x="1224" y="34"/>
                </a:lnTo>
                <a:lnTo>
                  <a:pt x="1210" y="35"/>
                </a:lnTo>
                <a:lnTo>
                  <a:pt x="1156" y="36"/>
                </a:lnTo>
                <a:lnTo>
                  <a:pt x="1069" y="36"/>
                </a:lnTo>
                <a:lnTo>
                  <a:pt x="1039" y="35"/>
                </a:lnTo>
                <a:lnTo>
                  <a:pt x="1013" y="33"/>
                </a:lnTo>
                <a:lnTo>
                  <a:pt x="990" y="31"/>
                </a:lnTo>
                <a:lnTo>
                  <a:pt x="962" y="29"/>
                </a:lnTo>
                <a:lnTo>
                  <a:pt x="948" y="28"/>
                </a:lnTo>
                <a:lnTo>
                  <a:pt x="940" y="27"/>
                </a:lnTo>
                <a:lnTo>
                  <a:pt x="921" y="25"/>
                </a:lnTo>
                <a:lnTo>
                  <a:pt x="894" y="24"/>
                </a:lnTo>
                <a:lnTo>
                  <a:pt x="833" y="23"/>
                </a:lnTo>
                <a:lnTo>
                  <a:pt x="811" y="21"/>
                </a:lnTo>
                <a:lnTo>
                  <a:pt x="803" y="20"/>
                </a:lnTo>
                <a:lnTo>
                  <a:pt x="773" y="18"/>
                </a:lnTo>
                <a:lnTo>
                  <a:pt x="675" y="11"/>
                </a:lnTo>
                <a:lnTo>
                  <a:pt x="646" y="10"/>
                </a:lnTo>
                <a:lnTo>
                  <a:pt x="624" y="9"/>
                </a:lnTo>
                <a:lnTo>
                  <a:pt x="603" y="7"/>
                </a:lnTo>
                <a:lnTo>
                  <a:pt x="568" y="5"/>
                </a:lnTo>
                <a:lnTo>
                  <a:pt x="501" y="4"/>
                </a:lnTo>
                <a:lnTo>
                  <a:pt x="401" y="1"/>
                </a:lnTo>
                <a:lnTo>
                  <a:pt x="346" y="0"/>
                </a:lnTo>
                <a:lnTo>
                  <a:pt x="251" y="0"/>
                </a:lnTo>
                <a:lnTo>
                  <a:pt x="218" y="1"/>
                </a:lnTo>
                <a:lnTo>
                  <a:pt x="201" y="2"/>
                </a:lnTo>
                <a:lnTo>
                  <a:pt x="94" y="6"/>
                </a:lnTo>
                <a:lnTo>
                  <a:pt x="75" y="7"/>
                </a:lnTo>
                <a:lnTo>
                  <a:pt x="59" y="8"/>
                </a:lnTo>
                <a:lnTo>
                  <a:pt x="45" y="9"/>
                </a:lnTo>
                <a:lnTo>
                  <a:pt x="25" y="12"/>
                </a:lnTo>
                <a:lnTo>
                  <a:pt x="18" y="12"/>
                </a:lnTo>
                <a:lnTo>
                  <a:pt x="0" y="14"/>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43" name="SMARTPenAnnotation16"/>
          <p:cNvSpPr>
            <a:spLocks/>
          </p:cNvSpPr>
          <p:nvPr/>
        </p:nvSpPr>
        <p:spPr bwMode="auto">
          <a:xfrm>
            <a:off x="2714625" y="4646613"/>
            <a:ext cx="5645150" cy="98425"/>
          </a:xfrm>
          <a:custGeom>
            <a:avLst/>
            <a:gdLst/>
            <a:ahLst/>
            <a:cxnLst>
              <a:cxn ang="0">
                <a:pos x="60" y="15"/>
              </a:cxn>
              <a:cxn ang="0">
                <a:pos x="139" y="11"/>
              </a:cxn>
              <a:cxn ang="0">
                <a:pos x="268" y="10"/>
              </a:cxn>
              <a:cxn ang="0">
                <a:pos x="416" y="6"/>
              </a:cxn>
              <a:cxn ang="0">
                <a:pos x="571" y="3"/>
              </a:cxn>
              <a:cxn ang="0">
                <a:pos x="633" y="0"/>
              </a:cxn>
              <a:cxn ang="0">
                <a:pos x="800" y="4"/>
              </a:cxn>
              <a:cxn ang="0">
                <a:pos x="888" y="13"/>
              </a:cxn>
              <a:cxn ang="0">
                <a:pos x="993" y="18"/>
              </a:cxn>
              <a:cxn ang="0">
                <a:pos x="1185" y="28"/>
              </a:cxn>
              <a:cxn ang="0">
                <a:pos x="1516" y="30"/>
              </a:cxn>
              <a:cxn ang="0">
                <a:pos x="1593" y="33"/>
              </a:cxn>
              <a:cxn ang="0">
                <a:pos x="1732" y="35"/>
              </a:cxn>
              <a:cxn ang="0">
                <a:pos x="1875" y="38"/>
              </a:cxn>
              <a:cxn ang="0">
                <a:pos x="2333" y="40"/>
              </a:cxn>
              <a:cxn ang="0">
                <a:pos x="2452" y="49"/>
              </a:cxn>
              <a:cxn ang="0">
                <a:pos x="2506" y="52"/>
              </a:cxn>
              <a:cxn ang="0">
                <a:pos x="2649" y="57"/>
              </a:cxn>
              <a:cxn ang="0">
                <a:pos x="2691" y="61"/>
              </a:cxn>
              <a:cxn ang="0">
                <a:pos x="2888" y="61"/>
              </a:cxn>
              <a:cxn ang="0">
                <a:pos x="2974" y="56"/>
              </a:cxn>
              <a:cxn ang="0">
                <a:pos x="2995" y="52"/>
              </a:cxn>
              <a:cxn ang="0">
                <a:pos x="3026" y="52"/>
              </a:cxn>
              <a:cxn ang="0">
                <a:pos x="3033" y="48"/>
              </a:cxn>
              <a:cxn ang="0">
                <a:pos x="3045" y="48"/>
              </a:cxn>
              <a:cxn ang="0">
                <a:pos x="3048" y="45"/>
              </a:cxn>
              <a:cxn ang="0">
                <a:pos x="3053" y="44"/>
              </a:cxn>
              <a:cxn ang="0">
                <a:pos x="3061" y="42"/>
              </a:cxn>
              <a:cxn ang="0">
                <a:pos x="3075" y="38"/>
              </a:cxn>
              <a:cxn ang="0">
                <a:pos x="3079" y="36"/>
              </a:cxn>
              <a:cxn ang="0">
                <a:pos x="3087" y="34"/>
              </a:cxn>
              <a:cxn ang="0">
                <a:pos x="3102" y="31"/>
              </a:cxn>
              <a:cxn ang="0">
                <a:pos x="3140" y="27"/>
              </a:cxn>
              <a:cxn ang="0">
                <a:pos x="3196" y="25"/>
              </a:cxn>
              <a:cxn ang="0">
                <a:pos x="3212" y="28"/>
              </a:cxn>
              <a:cxn ang="0">
                <a:pos x="3265" y="31"/>
              </a:cxn>
              <a:cxn ang="0">
                <a:pos x="3285" y="33"/>
              </a:cxn>
              <a:cxn ang="0">
                <a:pos x="3297" y="36"/>
              </a:cxn>
              <a:cxn ang="0">
                <a:pos x="3389" y="39"/>
              </a:cxn>
              <a:cxn ang="0">
                <a:pos x="3407" y="42"/>
              </a:cxn>
              <a:cxn ang="0">
                <a:pos x="3422" y="40"/>
              </a:cxn>
              <a:cxn ang="0">
                <a:pos x="3445" y="40"/>
              </a:cxn>
              <a:cxn ang="0">
                <a:pos x="3512" y="43"/>
              </a:cxn>
              <a:cxn ang="0">
                <a:pos x="3534" y="47"/>
              </a:cxn>
              <a:cxn ang="0">
                <a:pos x="3555" y="52"/>
              </a:cxn>
            </a:cxnLst>
            <a:rect l="0" t="0" r="r" b="b"/>
            <a:pathLst>
              <a:path w="3556" h="62">
                <a:moveTo>
                  <a:pt x="0" y="16"/>
                </a:moveTo>
                <a:lnTo>
                  <a:pt x="60" y="15"/>
                </a:lnTo>
                <a:lnTo>
                  <a:pt x="80" y="13"/>
                </a:lnTo>
                <a:lnTo>
                  <a:pt x="139" y="11"/>
                </a:lnTo>
                <a:lnTo>
                  <a:pt x="159" y="9"/>
                </a:lnTo>
                <a:lnTo>
                  <a:pt x="268" y="10"/>
                </a:lnTo>
                <a:lnTo>
                  <a:pt x="337" y="7"/>
                </a:lnTo>
                <a:lnTo>
                  <a:pt x="416" y="6"/>
                </a:lnTo>
                <a:lnTo>
                  <a:pt x="467" y="4"/>
                </a:lnTo>
                <a:lnTo>
                  <a:pt x="571" y="3"/>
                </a:lnTo>
                <a:lnTo>
                  <a:pt x="612" y="1"/>
                </a:lnTo>
                <a:lnTo>
                  <a:pt x="633" y="0"/>
                </a:lnTo>
                <a:lnTo>
                  <a:pt x="736" y="0"/>
                </a:lnTo>
                <a:lnTo>
                  <a:pt x="800" y="4"/>
                </a:lnTo>
                <a:lnTo>
                  <a:pt x="845" y="9"/>
                </a:lnTo>
                <a:lnTo>
                  <a:pt x="888" y="13"/>
                </a:lnTo>
                <a:lnTo>
                  <a:pt x="915" y="15"/>
                </a:lnTo>
                <a:lnTo>
                  <a:pt x="993" y="18"/>
                </a:lnTo>
                <a:lnTo>
                  <a:pt x="1072" y="23"/>
                </a:lnTo>
                <a:lnTo>
                  <a:pt x="1185" y="28"/>
                </a:lnTo>
                <a:lnTo>
                  <a:pt x="1291" y="29"/>
                </a:lnTo>
                <a:lnTo>
                  <a:pt x="1516" y="30"/>
                </a:lnTo>
                <a:lnTo>
                  <a:pt x="1551" y="31"/>
                </a:lnTo>
                <a:lnTo>
                  <a:pt x="1593" y="33"/>
                </a:lnTo>
                <a:lnTo>
                  <a:pt x="1715" y="34"/>
                </a:lnTo>
                <a:lnTo>
                  <a:pt x="1732" y="35"/>
                </a:lnTo>
                <a:lnTo>
                  <a:pt x="1766" y="37"/>
                </a:lnTo>
                <a:lnTo>
                  <a:pt x="1875" y="38"/>
                </a:lnTo>
                <a:lnTo>
                  <a:pt x="2301" y="39"/>
                </a:lnTo>
                <a:lnTo>
                  <a:pt x="2333" y="40"/>
                </a:lnTo>
                <a:lnTo>
                  <a:pt x="2423" y="46"/>
                </a:lnTo>
                <a:lnTo>
                  <a:pt x="2452" y="49"/>
                </a:lnTo>
                <a:lnTo>
                  <a:pt x="2479" y="51"/>
                </a:lnTo>
                <a:lnTo>
                  <a:pt x="2506" y="52"/>
                </a:lnTo>
                <a:lnTo>
                  <a:pt x="2552" y="55"/>
                </a:lnTo>
                <a:lnTo>
                  <a:pt x="2649" y="57"/>
                </a:lnTo>
                <a:lnTo>
                  <a:pt x="2659" y="59"/>
                </a:lnTo>
                <a:lnTo>
                  <a:pt x="2691" y="61"/>
                </a:lnTo>
                <a:lnTo>
                  <a:pt x="2785" y="61"/>
                </a:lnTo>
                <a:lnTo>
                  <a:pt x="2888" y="61"/>
                </a:lnTo>
                <a:lnTo>
                  <a:pt x="2916" y="58"/>
                </a:lnTo>
                <a:lnTo>
                  <a:pt x="2974" y="56"/>
                </a:lnTo>
                <a:lnTo>
                  <a:pt x="2984" y="54"/>
                </a:lnTo>
                <a:lnTo>
                  <a:pt x="2995" y="52"/>
                </a:lnTo>
                <a:lnTo>
                  <a:pt x="3025" y="52"/>
                </a:lnTo>
                <a:lnTo>
                  <a:pt x="3026" y="52"/>
                </a:lnTo>
                <a:lnTo>
                  <a:pt x="3030" y="50"/>
                </a:lnTo>
                <a:lnTo>
                  <a:pt x="3033" y="48"/>
                </a:lnTo>
                <a:lnTo>
                  <a:pt x="3039" y="48"/>
                </a:lnTo>
                <a:lnTo>
                  <a:pt x="3045" y="48"/>
                </a:lnTo>
                <a:lnTo>
                  <a:pt x="3046" y="47"/>
                </a:lnTo>
                <a:lnTo>
                  <a:pt x="3048" y="45"/>
                </a:lnTo>
                <a:lnTo>
                  <a:pt x="3050" y="44"/>
                </a:lnTo>
                <a:lnTo>
                  <a:pt x="3053" y="44"/>
                </a:lnTo>
                <a:lnTo>
                  <a:pt x="3059" y="43"/>
                </a:lnTo>
                <a:lnTo>
                  <a:pt x="3061" y="42"/>
                </a:lnTo>
                <a:lnTo>
                  <a:pt x="3067" y="40"/>
                </a:lnTo>
                <a:lnTo>
                  <a:pt x="3075" y="38"/>
                </a:lnTo>
                <a:lnTo>
                  <a:pt x="3077" y="37"/>
                </a:lnTo>
                <a:lnTo>
                  <a:pt x="3079" y="36"/>
                </a:lnTo>
                <a:lnTo>
                  <a:pt x="3082" y="35"/>
                </a:lnTo>
                <a:lnTo>
                  <a:pt x="3087" y="34"/>
                </a:lnTo>
                <a:lnTo>
                  <a:pt x="3093" y="32"/>
                </a:lnTo>
                <a:lnTo>
                  <a:pt x="3102" y="31"/>
                </a:lnTo>
                <a:lnTo>
                  <a:pt x="3134" y="29"/>
                </a:lnTo>
                <a:lnTo>
                  <a:pt x="3140" y="27"/>
                </a:lnTo>
                <a:lnTo>
                  <a:pt x="3167" y="25"/>
                </a:lnTo>
                <a:lnTo>
                  <a:pt x="3196" y="25"/>
                </a:lnTo>
                <a:lnTo>
                  <a:pt x="3203" y="26"/>
                </a:lnTo>
                <a:lnTo>
                  <a:pt x="3212" y="28"/>
                </a:lnTo>
                <a:lnTo>
                  <a:pt x="3235" y="29"/>
                </a:lnTo>
                <a:lnTo>
                  <a:pt x="3265" y="31"/>
                </a:lnTo>
                <a:lnTo>
                  <a:pt x="3276" y="32"/>
                </a:lnTo>
                <a:lnTo>
                  <a:pt x="3285" y="33"/>
                </a:lnTo>
                <a:lnTo>
                  <a:pt x="3291" y="34"/>
                </a:lnTo>
                <a:lnTo>
                  <a:pt x="3297" y="36"/>
                </a:lnTo>
                <a:lnTo>
                  <a:pt x="3305" y="37"/>
                </a:lnTo>
                <a:lnTo>
                  <a:pt x="3389" y="39"/>
                </a:lnTo>
                <a:lnTo>
                  <a:pt x="3395" y="41"/>
                </a:lnTo>
                <a:lnTo>
                  <a:pt x="3407" y="42"/>
                </a:lnTo>
                <a:lnTo>
                  <a:pt x="3414" y="41"/>
                </a:lnTo>
                <a:lnTo>
                  <a:pt x="3422" y="40"/>
                </a:lnTo>
                <a:lnTo>
                  <a:pt x="3430" y="39"/>
                </a:lnTo>
                <a:lnTo>
                  <a:pt x="3445" y="40"/>
                </a:lnTo>
                <a:lnTo>
                  <a:pt x="3463" y="42"/>
                </a:lnTo>
                <a:lnTo>
                  <a:pt x="3512" y="43"/>
                </a:lnTo>
                <a:lnTo>
                  <a:pt x="3522" y="45"/>
                </a:lnTo>
                <a:lnTo>
                  <a:pt x="3534" y="47"/>
                </a:lnTo>
                <a:lnTo>
                  <a:pt x="3542" y="49"/>
                </a:lnTo>
                <a:lnTo>
                  <a:pt x="3555" y="52"/>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44" name="SMARTPenAnnotation17"/>
          <p:cNvSpPr>
            <a:spLocks/>
          </p:cNvSpPr>
          <p:nvPr/>
        </p:nvSpPr>
        <p:spPr bwMode="auto">
          <a:xfrm>
            <a:off x="1822450" y="5043488"/>
            <a:ext cx="3265488" cy="87312"/>
          </a:xfrm>
          <a:custGeom>
            <a:avLst/>
            <a:gdLst/>
            <a:ahLst/>
            <a:cxnLst>
              <a:cxn ang="0">
                <a:pos x="2049" y="52"/>
              </a:cxn>
              <a:cxn ang="0">
                <a:pos x="2022" y="47"/>
              </a:cxn>
              <a:cxn ang="0">
                <a:pos x="2008" y="45"/>
              </a:cxn>
              <a:cxn ang="0">
                <a:pos x="1992" y="42"/>
              </a:cxn>
              <a:cxn ang="0">
                <a:pos x="1558" y="41"/>
              </a:cxn>
              <a:cxn ang="0">
                <a:pos x="1510" y="43"/>
              </a:cxn>
              <a:cxn ang="0">
                <a:pos x="1412" y="43"/>
              </a:cxn>
              <a:cxn ang="0">
                <a:pos x="1356" y="40"/>
              </a:cxn>
              <a:cxn ang="0">
                <a:pos x="1341" y="38"/>
              </a:cxn>
              <a:cxn ang="0">
                <a:pos x="1267" y="30"/>
              </a:cxn>
              <a:cxn ang="0">
                <a:pos x="1209" y="24"/>
              </a:cxn>
              <a:cxn ang="0">
                <a:pos x="1164" y="21"/>
              </a:cxn>
              <a:cxn ang="0">
                <a:pos x="1134" y="15"/>
              </a:cxn>
              <a:cxn ang="0">
                <a:pos x="1114" y="12"/>
              </a:cxn>
              <a:cxn ang="0">
                <a:pos x="1079" y="9"/>
              </a:cxn>
              <a:cxn ang="0">
                <a:pos x="1068" y="7"/>
              </a:cxn>
              <a:cxn ang="0">
                <a:pos x="1031" y="6"/>
              </a:cxn>
              <a:cxn ang="0">
                <a:pos x="960" y="9"/>
              </a:cxn>
              <a:cxn ang="0">
                <a:pos x="921" y="7"/>
              </a:cxn>
              <a:cxn ang="0">
                <a:pos x="857" y="3"/>
              </a:cxn>
              <a:cxn ang="0">
                <a:pos x="839" y="1"/>
              </a:cxn>
              <a:cxn ang="0">
                <a:pos x="765" y="1"/>
              </a:cxn>
              <a:cxn ang="0">
                <a:pos x="756" y="2"/>
              </a:cxn>
              <a:cxn ang="0">
                <a:pos x="735" y="6"/>
              </a:cxn>
              <a:cxn ang="0">
                <a:pos x="722" y="6"/>
              </a:cxn>
              <a:cxn ang="0">
                <a:pos x="702" y="8"/>
              </a:cxn>
              <a:cxn ang="0">
                <a:pos x="574" y="9"/>
              </a:cxn>
              <a:cxn ang="0">
                <a:pos x="557" y="12"/>
              </a:cxn>
              <a:cxn ang="0">
                <a:pos x="538" y="15"/>
              </a:cxn>
              <a:cxn ang="0">
                <a:pos x="490" y="18"/>
              </a:cxn>
              <a:cxn ang="0">
                <a:pos x="413" y="21"/>
              </a:cxn>
              <a:cxn ang="0">
                <a:pos x="382" y="18"/>
              </a:cxn>
              <a:cxn ang="0">
                <a:pos x="369" y="16"/>
              </a:cxn>
              <a:cxn ang="0">
                <a:pos x="291" y="14"/>
              </a:cxn>
              <a:cxn ang="0">
                <a:pos x="250" y="11"/>
              </a:cxn>
              <a:cxn ang="0">
                <a:pos x="218" y="9"/>
              </a:cxn>
              <a:cxn ang="0">
                <a:pos x="208" y="7"/>
              </a:cxn>
              <a:cxn ang="0">
                <a:pos x="93" y="5"/>
              </a:cxn>
              <a:cxn ang="0">
                <a:pos x="61" y="7"/>
              </a:cxn>
              <a:cxn ang="0">
                <a:pos x="47" y="9"/>
              </a:cxn>
              <a:cxn ang="0">
                <a:pos x="28" y="12"/>
              </a:cxn>
            </a:cxnLst>
            <a:rect l="0" t="0" r="r" b="b"/>
            <a:pathLst>
              <a:path w="2057" h="55">
                <a:moveTo>
                  <a:pt x="2056" y="54"/>
                </a:moveTo>
                <a:lnTo>
                  <a:pt x="2049" y="52"/>
                </a:lnTo>
                <a:lnTo>
                  <a:pt x="2042" y="50"/>
                </a:lnTo>
                <a:lnTo>
                  <a:pt x="2022" y="47"/>
                </a:lnTo>
                <a:lnTo>
                  <a:pt x="2015" y="46"/>
                </a:lnTo>
                <a:lnTo>
                  <a:pt x="2008" y="45"/>
                </a:lnTo>
                <a:lnTo>
                  <a:pt x="2002" y="43"/>
                </a:lnTo>
                <a:lnTo>
                  <a:pt x="1992" y="42"/>
                </a:lnTo>
                <a:lnTo>
                  <a:pt x="1931" y="41"/>
                </a:lnTo>
                <a:lnTo>
                  <a:pt x="1558" y="41"/>
                </a:lnTo>
                <a:lnTo>
                  <a:pt x="1527" y="42"/>
                </a:lnTo>
                <a:lnTo>
                  <a:pt x="1510" y="43"/>
                </a:lnTo>
                <a:lnTo>
                  <a:pt x="1467" y="44"/>
                </a:lnTo>
                <a:lnTo>
                  <a:pt x="1412" y="43"/>
                </a:lnTo>
                <a:lnTo>
                  <a:pt x="1390" y="42"/>
                </a:lnTo>
                <a:lnTo>
                  <a:pt x="1356" y="40"/>
                </a:lnTo>
                <a:lnTo>
                  <a:pt x="1348" y="39"/>
                </a:lnTo>
                <a:lnTo>
                  <a:pt x="1341" y="38"/>
                </a:lnTo>
                <a:lnTo>
                  <a:pt x="1306" y="34"/>
                </a:lnTo>
                <a:lnTo>
                  <a:pt x="1267" y="30"/>
                </a:lnTo>
                <a:lnTo>
                  <a:pt x="1236" y="27"/>
                </a:lnTo>
                <a:lnTo>
                  <a:pt x="1209" y="24"/>
                </a:lnTo>
                <a:lnTo>
                  <a:pt x="1176" y="23"/>
                </a:lnTo>
                <a:lnTo>
                  <a:pt x="1164" y="21"/>
                </a:lnTo>
                <a:lnTo>
                  <a:pt x="1150" y="19"/>
                </a:lnTo>
                <a:lnTo>
                  <a:pt x="1134" y="15"/>
                </a:lnTo>
                <a:lnTo>
                  <a:pt x="1122" y="13"/>
                </a:lnTo>
                <a:lnTo>
                  <a:pt x="1114" y="12"/>
                </a:lnTo>
                <a:lnTo>
                  <a:pt x="1100" y="10"/>
                </a:lnTo>
                <a:lnTo>
                  <a:pt x="1079" y="9"/>
                </a:lnTo>
                <a:lnTo>
                  <a:pt x="1073" y="8"/>
                </a:lnTo>
                <a:lnTo>
                  <a:pt x="1068" y="7"/>
                </a:lnTo>
                <a:lnTo>
                  <a:pt x="1048" y="5"/>
                </a:lnTo>
                <a:lnTo>
                  <a:pt x="1031" y="6"/>
                </a:lnTo>
                <a:lnTo>
                  <a:pt x="1013" y="8"/>
                </a:lnTo>
                <a:lnTo>
                  <a:pt x="960" y="9"/>
                </a:lnTo>
                <a:lnTo>
                  <a:pt x="927" y="8"/>
                </a:lnTo>
                <a:lnTo>
                  <a:pt x="921" y="7"/>
                </a:lnTo>
                <a:lnTo>
                  <a:pt x="884" y="5"/>
                </a:lnTo>
                <a:lnTo>
                  <a:pt x="857" y="3"/>
                </a:lnTo>
                <a:lnTo>
                  <a:pt x="852" y="2"/>
                </a:lnTo>
                <a:lnTo>
                  <a:pt x="839" y="1"/>
                </a:lnTo>
                <a:lnTo>
                  <a:pt x="775" y="0"/>
                </a:lnTo>
                <a:lnTo>
                  <a:pt x="765" y="1"/>
                </a:lnTo>
                <a:lnTo>
                  <a:pt x="761" y="1"/>
                </a:lnTo>
                <a:lnTo>
                  <a:pt x="756" y="2"/>
                </a:lnTo>
                <a:lnTo>
                  <a:pt x="743" y="5"/>
                </a:lnTo>
                <a:lnTo>
                  <a:pt x="735" y="6"/>
                </a:lnTo>
                <a:lnTo>
                  <a:pt x="725" y="6"/>
                </a:lnTo>
                <a:lnTo>
                  <a:pt x="722" y="6"/>
                </a:lnTo>
                <a:lnTo>
                  <a:pt x="713" y="6"/>
                </a:lnTo>
                <a:lnTo>
                  <a:pt x="702" y="8"/>
                </a:lnTo>
                <a:lnTo>
                  <a:pt x="642" y="9"/>
                </a:lnTo>
                <a:lnTo>
                  <a:pt x="574" y="9"/>
                </a:lnTo>
                <a:lnTo>
                  <a:pt x="566" y="10"/>
                </a:lnTo>
                <a:lnTo>
                  <a:pt x="557" y="12"/>
                </a:lnTo>
                <a:lnTo>
                  <a:pt x="547" y="14"/>
                </a:lnTo>
                <a:lnTo>
                  <a:pt x="538" y="15"/>
                </a:lnTo>
                <a:lnTo>
                  <a:pt x="523" y="17"/>
                </a:lnTo>
                <a:lnTo>
                  <a:pt x="490" y="18"/>
                </a:lnTo>
                <a:lnTo>
                  <a:pt x="473" y="20"/>
                </a:lnTo>
                <a:lnTo>
                  <a:pt x="413" y="21"/>
                </a:lnTo>
                <a:lnTo>
                  <a:pt x="399" y="19"/>
                </a:lnTo>
                <a:lnTo>
                  <a:pt x="382" y="18"/>
                </a:lnTo>
                <a:lnTo>
                  <a:pt x="376" y="17"/>
                </a:lnTo>
                <a:lnTo>
                  <a:pt x="369" y="16"/>
                </a:lnTo>
                <a:lnTo>
                  <a:pt x="354" y="14"/>
                </a:lnTo>
                <a:lnTo>
                  <a:pt x="291" y="14"/>
                </a:lnTo>
                <a:lnTo>
                  <a:pt x="258" y="12"/>
                </a:lnTo>
                <a:lnTo>
                  <a:pt x="250" y="11"/>
                </a:lnTo>
                <a:lnTo>
                  <a:pt x="233" y="10"/>
                </a:lnTo>
                <a:lnTo>
                  <a:pt x="218" y="9"/>
                </a:lnTo>
                <a:lnTo>
                  <a:pt x="213" y="8"/>
                </a:lnTo>
                <a:lnTo>
                  <a:pt x="208" y="7"/>
                </a:lnTo>
                <a:lnTo>
                  <a:pt x="150" y="5"/>
                </a:lnTo>
                <a:lnTo>
                  <a:pt x="93" y="5"/>
                </a:lnTo>
                <a:lnTo>
                  <a:pt x="70" y="6"/>
                </a:lnTo>
                <a:lnTo>
                  <a:pt x="61" y="7"/>
                </a:lnTo>
                <a:lnTo>
                  <a:pt x="54" y="8"/>
                </a:lnTo>
                <a:lnTo>
                  <a:pt x="47" y="9"/>
                </a:lnTo>
                <a:lnTo>
                  <a:pt x="40" y="11"/>
                </a:lnTo>
                <a:lnTo>
                  <a:pt x="28" y="12"/>
                </a:lnTo>
                <a:lnTo>
                  <a:pt x="0" y="18"/>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45" name="SMARTPenAnnotation18"/>
          <p:cNvSpPr>
            <a:spLocks/>
          </p:cNvSpPr>
          <p:nvPr/>
        </p:nvSpPr>
        <p:spPr bwMode="auto">
          <a:xfrm>
            <a:off x="5008563" y="3357563"/>
            <a:ext cx="2587625" cy="38100"/>
          </a:xfrm>
          <a:custGeom>
            <a:avLst/>
            <a:gdLst/>
            <a:ahLst/>
            <a:cxnLst>
              <a:cxn ang="0">
                <a:pos x="0" y="18"/>
              </a:cxn>
              <a:cxn ang="0">
                <a:pos x="8" y="19"/>
              </a:cxn>
              <a:cxn ang="0">
                <a:pos x="13" y="19"/>
              </a:cxn>
              <a:cxn ang="0">
                <a:pos x="19" y="20"/>
              </a:cxn>
              <a:cxn ang="0">
                <a:pos x="24" y="21"/>
              </a:cxn>
              <a:cxn ang="0">
                <a:pos x="28" y="22"/>
              </a:cxn>
              <a:cxn ang="0">
                <a:pos x="32" y="22"/>
              </a:cxn>
              <a:cxn ang="0">
                <a:pos x="36" y="22"/>
              </a:cxn>
              <a:cxn ang="0">
                <a:pos x="41" y="21"/>
              </a:cxn>
              <a:cxn ang="0">
                <a:pos x="45" y="20"/>
              </a:cxn>
              <a:cxn ang="0">
                <a:pos x="51" y="19"/>
              </a:cxn>
              <a:cxn ang="0">
                <a:pos x="59" y="19"/>
              </a:cxn>
              <a:cxn ang="0">
                <a:pos x="68" y="19"/>
              </a:cxn>
              <a:cxn ang="0">
                <a:pos x="77" y="18"/>
              </a:cxn>
              <a:cxn ang="0">
                <a:pos x="87" y="17"/>
              </a:cxn>
              <a:cxn ang="0">
                <a:pos x="97" y="16"/>
              </a:cxn>
              <a:cxn ang="0">
                <a:pos x="105" y="15"/>
              </a:cxn>
              <a:cxn ang="0">
                <a:pos x="113" y="13"/>
              </a:cxn>
              <a:cxn ang="0">
                <a:pos x="120" y="12"/>
              </a:cxn>
              <a:cxn ang="0">
                <a:pos x="129" y="10"/>
              </a:cxn>
              <a:cxn ang="0">
                <a:pos x="152" y="7"/>
              </a:cxn>
              <a:cxn ang="0">
                <a:pos x="170" y="6"/>
              </a:cxn>
              <a:cxn ang="0">
                <a:pos x="221" y="3"/>
              </a:cxn>
              <a:cxn ang="0">
                <a:pos x="268" y="1"/>
              </a:cxn>
              <a:cxn ang="0">
                <a:pos x="346" y="0"/>
              </a:cxn>
              <a:cxn ang="0">
                <a:pos x="360" y="1"/>
              </a:cxn>
              <a:cxn ang="0">
                <a:pos x="373" y="1"/>
              </a:cxn>
              <a:cxn ang="0">
                <a:pos x="383" y="2"/>
              </a:cxn>
              <a:cxn ang="0">
                <a:pos x="402" y="2"/>
              </a:cxn>
              <a:cxn ang="0">
                <a:pos x="410" y="2"/>
              </a:cxn>
              <a:cxn ang="0">
                <a:pos x="433" y="2"/>
              </a:cxn>
              <a:cxn ang="0">
                <a:pos x="446" y="3"/>
              </a:cxn>
              <a:cxn ang="0">
                <a:pos x="468" y="4"/>
              </a:cxn>
              <a:cxn ang="0">
                <a:pos x="505" y="4"/>
              </a:cxn>
              <a:cxn ang="0">
                <a:pos x="695" y="4"/>
              </a:cxn>
              <a:cxn ang="0">
                <a:pos x="805" y="8"/>
              </a:cxn>
              <a:cxn ang="0">
                <a:pos x="855" y="9"/>
              </a:cxn>
              <a:cxn ang="0">
                <a:pos x="870" y="9"/>
              </a:cxn>
              <a:cxn ang="0">
                <a:pos x="883" y="10"/>
              </a:cxn>
              <a:cxn ang="0">
                <a:pos x="894" y="11"/>
              </a:cxn>
              <a:cxn ang="0">
                <a:pos x="917" y="11"/>
              </a:cxn>
              <a:cxn ang="0">
                <a:pos x="927" y="10"/>
              </a:cxn>
              <a:cxn ang="0">
                <a:pos x="941" y="10"/>
              </a:cxn>
              <a:cxn ang="0">
                <a:pos x="1249" y="5"/>
              </a:cxn>
              <a:cxn ang="0">
                <a:pos x="1356" y="7"/>
              </a:cxn>
              <a:cxn ang="0">
                <a:pos x="1501" y="12"/>
              </a:cxn>
              <a:cxn ang="0">
                <a:pos x="1525" y="14"/>
              </a:cxn>
              <a:cxn ang="0">
                <a:pos x="1629" y="23"/>
              </a:cxn>
            </a:cxnLst>
            <a:rect l="0" t="0" r="r" b="b"/>
            <a:pathLst>
              <a:path w="1630" h="24">
                <a:moveTo>
                  <a:pt x="0" y="18"/>
                </a:moveTo>
                <a:lnTo>
                  <a:pt x="8" y="19"/>
                </a:lnTo>
                <a:lnTo>
                  <a:pt x="13" y="19"/>
                </a:lnTo>
                <a:lnTo>
                  <a:pt x="19" y="20"/>
                </a:lnTo>
                <a:lnTo>
                  <a:pt x="24" y="21"/>
                </a:lnTo>
                <a:lnTo>
                  <a:pt x="28" y="22"/>
                </a:lnTo>
                <a:lnTo>
                  <a:pt x="32" y="22"/>
                </a:lnTo>
                <a:lnTo>
                  <a:pt x="36" y="22"/>
                </a:lnTo>
                <a:lnTo>
                  <a:pt x="41" y="21"/>
                </a:lnTo>
                <a:lnTo>
                  <a:pt x="45" y="20"/>
                </a:lnTo>
                <a:lnTo>
                  <a:pt x="51" y="19"/>
                </a:lnTo>
                <a:lnTo>
                  <a:pt x="59" y="19"/>
                </a:lnTo>
                <a:lnTo>
                  <a:pt x="68" y="19"/>
                </a:lnTo>
                <a:lnTo>
                  <a:pt x="77" y="18"/>
                </a:lnTo>
                <a:lnTo>
                  <a:pt x="87" y="17"/>
                </a:lnTo>
                <a:lnTo>
                  <a:pt x="97" y="16"/>
                </a:lnTo>
                <a:lnTo>
                  <a:pt x="105" y="15"/>
                </a:lnTo>
                <a:lnTo>
                  <a:pt x="113" y="13"/>
                </a:lnTo>
                <a:lnTo>
                  <a:pt x="120" y="12"/>
                </a:lnTo>
                <a:lnTo>
                  <a:pt x="129" y="10"/>
                </a:lnTo>
                <a:lnTo>
                  <a:pt x="152" y="7"/>
                </a:lnTo>
                <a:lnTo>
                  <a:pt x="170" y="6"/>
                </a:lnTo>
                <a:lnTo>
                  <a:pt x="221" y="3"/>
                </a:lnTo>
                <a:lnTo>
                  <a:pt x="268" y="1"/>
                </a:lnTo>
                <a:lnTo>
                  <a:pt x="346" y="0"/>
                </a:lnTo>
                <a:lnTo>
                  <a:pt x="360" y="1"/>
                </a:lnTo>
                <a:lnTo>
                  <a:pt x="373" y="1"/>
                </a:lnTo>
                <a:lnTo>
                  <a:pt x="383" y="2"/>
                </a:lnTo>
                <a:lnTo>
                  <a:pt x="402" y="2"/>
                </a:lnTo>
                <a:lnTo>
                  <a:pt x="410" y="2"/>
                </a:lnTo>
                <a:lnTo>
                  <a:pt x="433" y="2"/>
                </a:lnTo>
                <a:lnTo>
                  <a:pt x="446" y="3"/>
                </a:lnTo>
                <a:lnTo>
                  <a:pt x="468" y="4"/>
                </a:lnTo>
                <a:lnTo>
                  <a:pt x="505" y="4"/>
                </a:lnTo>
                <a:lnTo>
                  <a:pt x="695" y="4"/>
                </a:lnTo>
                <a:lnTo>
                  <a:pt x="805" y="8"/>
                </a:lnTo>
                <a:lnTo>
                  <a:pt x="855" y="9"/>
                </a:lnTo>
                <a:lnTo>
                  <a:pt x="870" y="9"/>
                </a:lnTo>
                <a:lnTo>
                  <a:pt x="883" y="10"/>
                </a:lnTo>
                <a:lnTo>
                  <a:pt x="894" y="11"/>
                </a:lnTo>
                <a:lnTo>
                  <a:pt x="917" y="11"/>
                </a:lnTo>
                <a:lnTo>
                  <a:pt x="927" y="10"/>
                </a:lnTo>
                <a:lnTo>
                  <a:pt x="941" y="10"/>
                </a:lnTo>
                <a:lnTo>
                  <a:pt x="1249" y="5"/>
                </a:lnTo>
                <a:lnTo>
                  <a:pt x="1356" y="7"/>
                </a:lnTo>
                <a:lnTo>
                  <a:pt x="1501" y="12"/>
                </a:lnTo>
                <a:lnTo>
                  <a:pt x="1525" y="14"/>
                </a:lnTo>
                <a:lnTo>
                  <a:pt x="1629" y="2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46" name="SMARTPenAnnotation19"/>
          <p:cNvSpPr>
            <a:spLocks/>
          </p:cNvSpPr>
          <p:nvPr/>
        </p:nvSpPr>
        <p:spPr bwMode="auto">
          <a:xfrm>
            <a:off x="5462588" y="5008563"/>
            <a:ext cx="1268412" cy="158750"/>
          </a:xfrm>
          <a:custGeom>
            <a:avLst/>
            <a:gdLst/>
            <a:ahLst/>
            <a:cxnLst>
              <a:cxn ang="0">
                <a:pos x="62" y="91"/>
              </a:cxn>
              <a:cxn ang="0">
                <a:pos x="58" y="87"/>
              </a:cxn>
              <a:cxn ang="0">
                <a:pos x="53" y="83"/>
              </a:cxn>
              <a:cxn ang="0">
                <a:pos x="48" y="79"/>
              </a:cxn>
              <a:cxn ang="0">
                <a:pos x="34" y="72"/>
              </a:cxn>
              <a:cxn ang="0">
                <a:pos x="27" y="68"/>
              </a:cxn>
              <a:cxn ang="0">
                <a:pos x="22" y="64"/>
              </a:cxn>
              <a:cxn ang="0">
                <a:pos x="14" y="60"/>
              </a:cxn>
              <a:cxn ang="0">
                <a:pos x="8" y="58"/>
              </a:cxn>
              <a:cxn ang="0">
                <a:pos x="5" y="54"/>
              </a:cxn>
              <a:cxn ang="0">
                <a:pos x="2" y="50"/>
              </a:cxn>
              <a:cxn ang="0">
                <a:pos x="0" y="47"/>
              </a:cxn>
              <a:cxn ang="0">
                <a:pos x="1" y="45"/>
              </a:cxn>
              <a:cxn ang="0">
                <a:pos x="21" y="48"/>
              </a:cxn>
              <a:cxn ang="0">
                <a:pos x="108" y="49"/>
              </a:cxn>
              <a:cxn ang="0">
                <a:pos x="143" y="46"/>
              </a:cxn>
              <a:cxn ang="0">
                <a:pos x="171" y="43"/>
              </a:cxn>
              <a:cxn ang="0">
                <a:pos x="245" y="30"/>
              </a:cxn>
              <a:cxn ang="0">
                <a:pos x="303" y="19"/>
              </a:cxn>
              <a:cxn ang="0">
                <a:pos x="344" y="12"/>
              </a:cxn>
              <a:cxn ang="0">
                <a:pos x="442" y="3"/>
              </a:cxn>
              <a:cxn ang="0">
                <a:pos x="470" y="1"/>
              </a:cxn>
              <a:cxn ang="0">
                <a:pos x="521" y="0"/>
              </a:cxn>
              <a:cxn ang="0">
                <a:pos x="566" y="3"/>
              </a:cxn>
              <a:cxn ang="0">
                <a:pos x="601" y="5"/>
              </a:cxn>
              <a:cxn ang="0">
                <a:pos x="647" y="11"/>
              </a:cxn>
              <a:cxn ang="0">
                <a:pos x="679" y="16"/>
              </a:cxn>
              <a:cxn ang="0">
                <a:pos x="714" y="26"/>
              </a:cxn>
              <a:cxn ang="0">
                <a:pos x="728" y="30"/>
              </a:cxn>
              <a:cxn ang="0">
                <a:pos x="740" y="35"/>
              </a:cxn>
              <a:cxn ang="0">
                <a:pos x="753" y="39"/>
              </a:cxn>
              <a:cxn ang="0">
                <a:pos x="764" y="43"/>
              </a:cxn>
              <a:cxn ang="0">
                <a:pos x="775" y="48"/>
              </a:cxn>
              <a:cxn ang="0">
                <a:pos x="781" y="54"/>
              </a:cxn>
            </a:cxnLst>
            <a:rect l="0" t="0" r="r" b="b"/>
            <a:pathLst>
              <a:path w="799" h="100">
                <a:moveTo>
                  <a:pt x="74" y="99"/>
                </a:moveTo>
                <a:lnTo>
                  <a:pt x="62" y="91"/>
                </a:lnTo>
                <a:lnTo>
                  <a:pt x="60" y="89"/>
                </a:lnTo>
                <a:lnTo>
                  <a:pt x="58" y="87"/>
                </a:lnTo>
                <a:lnTo>
                  <a:pt x="56" y="85"/>
                </a:lnTo>
                <a:lnTo>
                  <a:pt x="53" y="83"/>
                </a:lnTo>
                <a:lnTo>
                  <a:pt x="50" y="81"/>
                </a:lnTo>
                <a:lnTo>
                  <a:pt x="48" y="79"/>
                </a:lnTo>
                <a:lnTo>
                  <a:pt x="44" y="77"/>
                </a:lnTo>
                <a:lnTo>
                  <a:pt x="34" y="72"/>
                </a:lnTo>
                <a:lnTo>
                  <a:pt x="30" y="70"/>
                </a:lnTo>
                <a:lnTo>
                  <a:pt x="27" y="68"/>
                </a:lnTo>
                <a:lnTo>
                  <a:pt x="25" y="66"/>
                </a:lnTo>
                <a:lnTo>
                  <a:pt x="22" y="64"/>
                </a:lnTo>
                <a:lnTo>
                  <a:pt x="19" y="63"/>
                </a:lnTo>
                <a:lnTo>
                  <a:pt x="14" y="60"/>
                </a:lnTo>
                <a:lnTo>
                  <a:pt x="10" y="59"/>
                </a:lnTo>
                <a:lnTo>
                  <a:pt x="8" y="58"/>
                </a:lnTo>
                <a:lnTo>
                  <a:pt x="6" y="56"/>
                </a:lnTo>
                <a:lnTo>
                  <a:pt x="5" y="54"/>
                </a:lnTo>
                <a:lnTo>
                  <a:pt x="3" y="52"/>
                </a:lnTo>
                <a:lnTo>
                  <a:pt x="2" y="50"/>
                </a:lnTo>
                <a:lnTo>
                  <a:pt x="0" y="48"/>
                </a:lnTo>
                <a:lnTo>
                  <a:pt x="0" y="47"/>
                </a:lnTo>
                <a:lnTo>
                  <a:pt x="0" y="46"/>
                </a:lnTo>
                <a:lnTo>
                  <a:pt x="1" y="45"/>
                </a:lnTo>
                <a:lnTo>
                  <a:pt x="6" y="45"/>
                </a:lnTo>
                <a:lnTo>
                  <a:pt x="21" y="48"/>
                </a:lnTo>
                <a:lnTo>
                  <a:pt x="44" y="49"/>
                </a:lnTo>
                <a:lnTo>
                  <a:pt x="108" y="49"/>
                </a:lnTo>
                <a:lnTo>
                  <a:pt x="124" y="48"/>
                </a:lnTo>
                <a:lnTo>
                  <a:pt x="143" y="46"/>
                </a:lnTo>
                <a:lnTo>
                  <a:pt x="158" y="45"/>
                </a:lnTo>
                <a:lnTo>
                  <a:pt x="171" y="43"/>
                </a:lnTo>
                <a:lnTo>
                  <a:pt x="206" y="38"/>
                </a:lnTo>
                <a:lnTo>
                  <a:pt x="245" y="30"/>
                </a:lnTo>
                <a:lnTo>
                  <a:pt x="264" y="26"/>
                </a:lnTo>
                <a:lnTo>
                  <a:pt x="303" y="19"/>
                </a:lnTo>
                <a:lnTo>
                  <a:pt x="323" y="15"/>
                </a:lnTo>
                <a:lnTo>
                  <a:pt x="344" y="12"/>
                </a:lnTo>
                <a:lnTo>
                  <a:pt x="366" y="10"/>
                </a:lnTo>
                <a:lnTo>
                  <a:pt x="442" y="3"/>
                </a:lnTo>
                <a:lnTo>
                  <a:pt x="456" y="2"/>
                </a:lnTo>
                <a:lnTo>
                  <a:pt x="470" y="1"/>
                </a:lnTo>
                <a:lnTo>
                  <a:pt x="496" y="0"/>
                </a:lnTo>
                <a:lnTo>
                  <a:pt x="521" y="0"/>
                </a:lnTo>
                <a:lnTo>
                  <a:pt x="544" y="1"/>
                </a:lnTo>
                <a:lnTo>
                  <a:pt x="566" y="3"/>
                </a:lnTo>
                <a:lnTo>
                  <a:pt x="588" y="3"/>
                </a:lnTo>
                <a:lnTo>
                  <a:pt x="601" y="5"/>
                </a:lnTo>
                <a:lnTo>
                  <a:pt x="617" y="6"/>
                </a:lnTo>
                <a:lnTo>
                  <a:pt x="647" y="11"/>
                </a:lnTo>
                <a:lnTo>
                  <a:pt x="669" y="14"/>
                </a:lnTo>
                <a:lnTo>
                  <a:pt x="679" y="16"/>
                </a:lnTo>
                <a:lnTo>
                  <a:pt x="689" y="19"/>
                </a:lnTo>
                <a:lnTo>
                  <a:pt x="714" y="26"/>
                </a:lnTo>
                <a:lnTo>
                  <a:pt x="721" y="27"/>
                </a:lnTo>
                <a:lnTo>
                  <a:pt x="728" y="30"/>
                </a:lnTo>
                <a:lnTo>
                  <a:pt x="734" y="32"/>
                </a:lnTo>
                <a:lnTo>
                  <a:pt x="740" y="35"/>
                </a:lnTo>
                <a:lnTo>
                  <a:pt x="747" y="37"/>
                </a:lnTo>
                <a:lnTo>
                  <a:pt x="753" y="39"/>
                </a:lnTo>
                <a:lnTo>
                  <a:pt x="759" y="41"/>
                </a:lnTo>
                <a:lnTo>
                  <a:pt x="764" y="43"/>
                </a:lnTo>
                <a:lnTo>
                  <a:pt x="770" y="46"/>
                </a:lnTo>
                <a:lnTo>
                  <a:pt x="775" y="48"/>
                </a:lnTo>
                <a:lnTo>
                  <a:pt x="778" y="51"/>
                </a:lnTo>
                <a:lnTo>
                  <a:pt x="781" y="54"/>
                </a:lnTo>
                <a:lnTo>
                  <a:pt x="798" y="67"/>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8447" name="SMARTPenAnnotation20"/>
          <p:cNvSpPr>
            <a:spLocks/>
          </p:cNvSpPr>
          <p:nvPr/>
        </p:nvSpPr>
        <p:spPr bwMode="auto">
          <a:xfrm>
            <a:off x="1057275" y="5532438"/>
            <a:ext cx="1730375" cy="63500"/>
          </a:xfrm>
          <a:custGeom>
            <a:avLst/>
            <a:gdLst/>
            <a:ahLst/>
            <a:cxnLst>
              <a:cxn ang="0">
                <a:pos x="1089" y="39"/>
              </a:cxn>
              <a:cxn ang="0">
                <a:pos x="1075" y="38"/>
              </a:cxn>
              <a:cxn ang="0">
                <a:pos x="1069" y="37"/>
              </a:cxn>
              <a:cxn ang="0">
                <a:pos x="1064" y="36"/>
              </a:cxn>
              <a:cxn ang="0">
                <a:pos x="1053" y="34"/>
              </a:cxn>
              <a:cxn ang="0">
                <a:pos x="1047" y="32"/>
              </a:cxn>
              <a:cxn ang="0">
                <a:pos x="1031" y="28"/>
              </a:cxn>
              <a:cxn ang="0">
                <a:pos x="1006" y="21"/>
              </a:cxn>
              <a:cxn ang="0">
                <a:pos x="999" y="20"/>
              </a:cxn>
              <a:cxn ang="0">
                <a:pos x="993" y="18"/>
              </a:cxn>
              <a:cxn ang="0">
                <a:pos x="988" y="18"/>
              </a:cxn>
              <a:cxn ang="0">
                <a:pos x="971" y="16"/>
              </a:cxn>
              <a:cxn ang="0">
                <a:pos x="947" y="16"/>
              </a:cxn>
              <a:cxn ang="0">
                <a:pos x="854" y="16"/>
              </a:cxn>
              <a:cxn ang="0">
                <a:pos x="842" y="17"/>
              </a:cxn>
              <a:cxn ang="0">
                <a:pos x="831" y="17"/>
              </a:cxn>
              <a:cxn ang="0">
                <a:pos x="821" y="18"/>
              </a:cxn>
              <a:cxn ang="0">
                <a:pos x="803" y="20"/>
              </a:cxn>
              <a:cxn ang="0">
                <a:pos x="779" y="20"/>
              </a:cxn>
              <a:cxn ang="0">
                <a:pos x="736" y="20"/>
              </a:cxn>
              <a:cxn ang="0">
                <a:pos x="687" y="19"/>
              </a:cxn>
              <a:cxn ang="0">
                <a:pos x="626" y="17"/>
              </a:cxn>
              <a:cxn ang="0">
                <a:pos x="597" y="16"/>
              </a:cxn>
              <a:cxn ang="0">
                <a:pos x="562" y="16"/>
              </a:cxn>
              <a:cxn ang="0">
                <a:pos x="498" y="19"/>
              </a:cxn>
              <a:cxn ang="0">
                <a:pos x="404" y="23"/>
              </a:cxn>
              <a:cxn ang="0">
                <a:pos x="366" y="24"/>
              </a:cxn>
              <a:cxn ang="0">
                <a:pos x="227" y="25"/>
              </a:cxn>
              <a:cxn ang="0">
                <a:pos x="216" y="24"/>
              </a:cxn>
              <a:cxn ang="0">
                <a:pos x="207" y="24"/>
              </a:cxn>
              <a:cxn ang="0">
                <a:pos x="198" y="23"/>
              </a:cxn>
              <a:cxn ang="0">
                <a:pos x="189" y="21"/>
              </a:cxn>
              <a:cxn ang="0">
                <a:pos x="180" y="19"/>
              </a:cxn>
              <a:cxn ang="0">
                <a:pos x="171" y="16"/>
              </a:cxn>
              <a:cxn ang="0">
                <a:pos x="155" y="13"/>
              </a:cxn>
              <a:cxn ang="0">
                <a:pos x="113" y="6"/>
              </a:cxn>
              <a:cxn ang="0">
                <a:pos x="96" y="3"/>
              </a:cxn>
              <a:cxn ang="0">
                <a:pos x="82" y="1"/>
              </a:cxn>
              <a:cxn ang="0">
                <a:pos x="71" y="0"/>
              </a:cxn>
              <a:cxn ang="0">
                <a:pos x="54" y="0"/>
              </a:cxn>
              <a:cxn ang="0">
                <a:pos x="0" y="3"/>
              </a:cxn>
            </a:cxnLst>
            <a:rect l="0" t="0" r="r" b="b"/>
            <a:pathLst>
              <a:path w="1090" h="40">
                <a:moveTo>
                  <a:pt x="1089" y="39"/>
                </a:moveTo>
                <a:lnTo>
                  <a:pt x="1075" y="38"/>
                </a:lnTo>
                <a:lnTo>
                  <a:pt x="1069" y="37"/>
                </a:lnTo>
                <a:lnTo>
                  <a:pt x="1064" y="36"/>
                </a:lnTo>
                <a:lnTo>
                  <a:pt x="1053" y="34"/>
                </a:lnTo>
                <a:lnTo>
                  <a:pt x="1047" y="32"/>
                </a:lnTo>
                <a:lnTo>
                  <a:pt x="1031" y="28"/>
                </a:lnTo>
                <a:lnTo>
                  <a:pt x="1006" y="21"/>
                </a:lnTo>
                <a:lnTo>
                  <a:pt x="999" y="20"/>
                </a:lnTo>
                <a:lnTo>
                  <a:pt x="993" y="18"/>
                </a:lnTo>
                <a:lnTo>
                  <a:pt x="988" y="18"/>
                </a:lnTo>
                <a:lnTo>
                  <a:pt x="971" y="16"/>
                </a:lnTo>
                <a:lnTo>
                  <a:pt x="947" y="16"/>
                </a:lnTo>
                <a:lnTo>
                  <a:pt x="854" y="16"/>
                </a:lnTo>
                <a:lnTo>
                  <a:pt x="842" y="17"/>
                </a:lnTo>
                <a:lnTo>
                  <a:pt x="831" y="17"/>
                </a:lnTo>
                <a:lnTo>
                  <a:pt x="821" y="18"/>
                </a:lnTo>
                <a:lnTo>
                  <a:pt x="803" y="20"/>
                </a:lnTo>
                <a:lnTo>
                  <a:pt x="779" y="20"/>
                </a:lnTo>
                <a:lnTo>
                  <a:pt x="736" y="20"/>
                </a:lnTo>
                <a:lnTo>
                  <a:pt x="687" y="19"/>
                </a:lnTo>
                <a:lnTo>
                  <a:pt x="626" y="17"/>
                </a:lnTo>
                <a:lnTo>
                  <a:pt x="597" y="16"/>
                </a:lnTo>
                <a:lnTo>
                  <a:pt x="562" y="16"/>
                </a:lnTo>
                <a:lnTo>
                  <a:pt x="498" y="19"/>
                </a:lnTo>
                <a:lnTo>
                  <a:pt x="404" y="23"/>
                </a:lnTo>
                <a:lnTo>
                  <a:pt x="366" y="24"/>
                </a:lnTo>
                <a:lnTo>
                  <a:pt x="227" y="25"/>
                </a:lnTo>
                <a:lnTo>
                  <a:pt x="216" y="24"/>
                </a:lnTo>
                <a:lnTo>
                  <a:pt x="207" y="24"/>
                </a:lnTo>
                <a:lnTo>
                  <a:pt x="198" y="23"/>
                </a:lnTo>
                <a:lnTo>
                  <a:pt x="189" y="21"/>
                </a:lnTo>
                <a:lnTo>
                  <a:pt x="180" y="19"/>
                </a:lnTo>
                <a:lnTo>
                  <a:pt x="171" y="16"/>
                </a:lnTo>
                <a:lnTo>
                  <a:pt x="155" y="13"/>
                </a:lnTo>
                <a:lnTo>
                  <a:pt x="113" y="6"/>
                </a:lnTo>
                <a:lnTo>
                  <a:pt x="96" y="3"/>
                </a:lnTo>
                <a:lnTo>
                  <a:pt x="82" y="1"/>
                </a:lnTo>
                <a:lnTo>
                  <a:pt x="71" y="0"/>
                </a:lnTo>
                <a:lnTo>
                  <a:pt x="54" y="0"/>
                </a:lnTo>
                <a:lnTo>
                  <a:pt x="0" y="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auto">
              <a:spcAft>
                <a:spcPts val="0"/>
              </a:spcAft>
              <a:defRPr/>
            </a:pPr>
            <a:r>
              <a:rPr lang="en-US" dirty="0" smtClean="0"/>
              <a:t>Social Darwinism</a:t>
            </a:r>
            <a:endParaRPr lang="en-US" dirty="0"/>
          </a:p>
        </p:txBody>
      </p:sp>
      <p:sp>
        <p:nvSpPr>
          <p:cNvPr id="19458" name="Content Placeholder 2"/>
          <p:cNvSpPr>
            <a:spLocks noGrp="1"/>
          </p:cNvSpPr>
          <p:nvPr>
            <p:ph idx="1"/>
          </p:nvPr>
        </p:nvSpPr>
        <p:spPr/>
        <p:txBody>
          <a:bodyPr/>
          <a:lstStyle/>
          <a:p>
            <a:r>
              <a:rPr lang="en-US" smtClean="0"/>
              <a:t>Strong companies make mergers and create monopolies while weaker companies (ma and pa stores) fail or are bought out</a:t>
            </a:r>
          </a:p>
          <a:p>
            <a:r>
              <a:rPr lang="en-US" smtClean="0"/>
              <a:t>Loosely related to the idea by Darwin that “only the strong survive.”</a:t>
            </a:r>
          </a:p>
          <a:p>
            <a:r>
              <a:rPr lang="en-US" smtClean="0"/>
              <a:t>Despite this theory which nearly all big business leaders flocked to, they all believed they should give back to the less fortunate and found ways to give money to the poor.</a:t>
            </a:r>
          </a:p>
        </p:txBody>
      </p:sp>
      <p:sp>
        <p:nvSpPr>
          <p:cNvPr id="19460" name="SMARTPenAnnotation0"/>
          <p:cNvSpPr>
            <a:spLocks/>
          </p:cNvSpPr>
          <p:nvPr/>
        </p:nvSpPr>
        <p:spPr bwMode="auto">
          <a:xfrm>
            <a:off x="1184275" y="2036763"/>
            <a:ext cx="2740025" cy="79375"/>
          </a:xfrm>
          <a:custGeom>
            <a:avLst/>
            <a:gdLst/>
            <a:ahLst/>
            <a:cxnLst>
              <a:cxn ang="0">
                <a:pos x="6" y="27"/>
              </a:cxn>
              <a:cxn ang="0">
                <a:pos x="1" y="22"/>
              </a:cxn>
              <a:cxn ang="0">
                <a:pos x="0" y="20"/>
              </a:cxn>
              <a:cxn ang="0">
                <a:pos x="0" y="19"/>
              </a:cxn>
              <a:cxn ang="0">
                <a:pos x="0" y="19"/>
              </a:cxn>
              <a:cxn ang="0">
                <a:pos x="1" y="18"/>
              </a:cxn>
              <a:cxn ang="0">
                <a:pos x="9" y="17"/>
              </a:cxn>
              <a:cxn ang="0">
                <a:pos x="12" y="16"/>
              </a:cxn>
              <a:cxn ang="0">
                <a:pos x="16" y="15"/>
              </a:cxn>
              <a:cxn ang="0">
                <a:pos x="29" y="14"/>
              </a:cxn>
              <a:cxn ang="0">
                <a:pos x="66" y="13"/>
              </a:cxn>
              <a:cxn ang="0">
                <a:pos x="115" y="13"/>
              </a:cxn>
              <a:cxn ang="0">
                <a:pos x="131" y="14"/>
              </a:cxn>
              <a:cxn ang="0">
                <a:pos x="139" y="15"/>
              </a:cxn>
              <a:cxn ang="0">
                <a:pos x="157" y="17"/>
              </a:cxn>
              <a:cxn ang="0">
                <a:pos x="161" y="18"/>
              </a:cxn>
              <a:cxn ang="0">
                <a:pos x="165" y="19"/>
              </a:cxn>
              <a:cxn ang="0">
                <a:pos x="169" y="20"/>
              </a:cxn>
              <a:cxn ang="0">
                <a:pos x="183" y="21"/>
              </a:cxn>
              <a:cxn ang="0">
                <a:pos x="198" y="22"/>
              </a:cxn>
              <a:cxn ang="0">
                <a:pos x="204" y="23"/>
              </a:cxn>
              <a:cxn ang="0">
                <a:pos x="210" y="24"/>
              </a:cxn>
              <a:cxn ang="0">
                <a:pos x="219" y="25"/>
              </a:cxn>
              <a:cxn ang="0">
                <a:pos x="242" y="28"/>
              </a:cxn>
              <a:cxn ang="0">
                <a:pos x="252" y="29"/>
              </a:cxn>
              <a:cxn ang="0">
                <a:pos x="266" y="30"/>
              </a:cxn>
              <a:cxn ang="0">
                <a:pos x="272" y="31"/>
              </a:cxn>
              <a:cxn ang="0">
                <a:pos x="278" y="32"/>
              </a:cxn>
              <a:cxn ang="0">
                <a:pos x="283" y="33"/>
              </a:cxn>
              <a:cxn ang="0">
                <a:pos x="294" y="34"/>
              </a:cxn>
              <a:cxn ang="0">
                <a:pos x="307" y="36"/>
              </a:cxn>
              <a:cxn ang="0">
                <a:pos x="325" y="38"/>
              </a:cxn>
              <a:cxn ang="0">
                <a:pos x="340" y="39"/>
              </a:cxn>
              <a:cxn ang="0">
                <a:pos x="354" y="40"/>
              </a:cxn>
              <a:cxn ang="0">
                <a:pos x="360" y="41"/>
              </a:cxn>
              <a:cxn ang="0">
                <a:pos x="366" y="42"/>
              </a:cxn>
              <a:cxn ang="0">
                <a:pos x="384" y="43"/>
              </a:cxn>
              <a:cxn ang="0">
                <a:pos x="459" y="47"/>
              </a:cxn>
              <a:cxn ang="0">
                <a:pos x="509" y="49"/>
              </a:cxn>
              <a:cxn ang="0">
                <a:pos x="724" y="49"/>
              </a:cxn>
              <a:cxn ang="0">
                <a:pos x="778" y="48"/>
              </a:cxn>
              <a:cxn ang="0">
                <a:pos x="865" y="44"/>
              </a:cxn>
              <a:cxn ang="0">
                <a:pos x="892" y="43"/>
              </a:cxn>
              <a:cxn ang="0">
                <a:pos x="1193" y="19"/>
              </a:cxn>
              <a:cxn ang="0">
                <a:pos x="1219" y="18"/>
              </a:cxn>
              <a:cxn ang="0">
                <a:pos x="1416" y="2"/>
              </a:cxn>
              <a:cxn ang="0">
                <a:pos x="1452" y="1"/>
              </a:cxn>
              <a:cxn ang="0">
                <a:pos x="1494" y="0"/>
              </a:cxn>
              <a:cxn ang="0">
                <a:pos x="1615" y="0"/>
              </a:cxn>
              <a:cxn ang="0">
                <a:pos x="1643" y="1"/>
              </a:cxn>
              <a:cxn ang="0">
                <a:pos x="1668" y="3"/>
              </a:cxn>
              <a:cxn ang="0">
                <a:pos x="1677" y="3"/>
              </a:cxn>
              <a:cxn ang="0">
                <a:pos x="1725" y="9"/>
              </a:cxn>
            </a:cxnLst>
            <a:rect l="0" t="0" r="r" b="b"/>
            <a:pathLst>
              <a:path w="1726" h="50">
                <a:moveTo>
                  <a:pt x="6" y="27"/>
                </a:moveTo>
                <a:lnTo>
                  <a:pt x="1" y="22"/>
                </a:lnTo>
                <a:lnTo>
                  <a:pt x="0" y="20"/>
                </a:lnTo>
                <a:lnTo>
                  <a:pt x="0" y="19"/>
                </a:lnTo>
                <a:lnTo>
                  <a:pt x="1" y="18"/>
                </a:lnTo>
                <a:lnTo>
                  <a:pt x="9" y="17"/>
                </a:lnTo>
                <a:lnTo>
                  <a:pt x="12" y="16"/>
                </a:lnTo>
                <a:lnTo>
                  <a:pt x="16" y="15"/>
                </a:lnTo>
                <a:lnTo>
                  <a:pt x="29" y="14"/>
                </a:lnTo>
                <a:lnTo>
                  <a:pt x="66" y="13"/>
                </a:lnTo>
                <a:lnTo>
                  <a:pt x="115" y="13"/>
                </a:lnTo>
                <a:lnTo>
                  <a:pt x="131" y="14"/>
                </a:lnTo>
                <a:lnTo>
                  <a:pt x="139" y="15"/>
                </a:lnTo>
                <a:lnTo>
                  <a:pt x="157" y="17"/>
                </a:lnTo>
                <a:lnTo>
                  <a:pt x="161" y="18"/>
                </a:lnTo>
                <a:lnTo>
                  <a:pt x="165" y="19"/>
                </a:lnTo>
                <a:lnTo>
                  <a:pt x="169" y="20"/>
                </a:lnTo>
                <a:lnTo>
                  <a:pt x="183" y="21"/>
                </a:lnTo>
                <a:lnTo>
                  <a:pt x="198" y="22"/>
                </a:lnTo>
                <a:lnTo>
                  <a:pt x="204" y="23"/>
                </a:lnTo>
                <a:lnTo>
                  <a:pt x="210" y="24"/>
                </a:lnTo>
                <a:lnTo>
                  <a:pt x="219" y="25"/>
                </a:lnTo>
                <a:lnTo>
                  <a:pt x="242" y="28"/>
                </a:lnTo>
                <a:lnTo>
                  <a:pt x="252" y="29"/>
                </a:lnTo>
                <a:lnTo>
                  <a:pt x="266" y="30"/>
                </a:lnTo>
                <a:lnTo>
                  <a:pt x="272" y="31"/>
                </a:lnTo>
                <a:lnTo>
                  <a:pt x="278" y="32"/>
                </a:lnTo>
                <a:lnTo>
                  <a:pt x="283" y="33"/>
                </a:lnTo>
                <a:lnTo>
                  <a:pt x="294" y="34"/>
                </a:lnTo>
                <a:lnTo>
                  <a:pt x="307" y="36"/>
                </a:lnTo>
                <a:lnTo>
                  <a:pt x="325" y="38"/>
                </a:lnTo>
                <a:lnTo>
                  <a:pt x="340" y="39"/>
                </a:lnTo>
                <a:lnTo>
                  <a:pt x="354" y="40"/>
                </a:lnTo>
                <a:lnTo>
                  <a:pt x="360" y="41"/>
                </a:lnTo>
                <a:lnTo>
                  <a:pt x="366" y="42"/>
                </a:lnTo>
                <a:lnTo>
                  <a:pt x="384" y="43"/>
                </a:lnTo>
                <a:lnTo>
                  <a:pt x="459" y="47"/>
                </a:lnTo>
                <a:lnTo>
                  <a:pt x="509" y="49"/>
                </a:lnTo>
                <a:lnTo>
                  <a:pt x="724" y="49"/>
                </a:lnTo>
                <a:lnTo>
                  <a:pt x="778" y="48"/>
                </a:lnTo>
                <a:lnTo>
                  <a:pt x="865" y="44"/>
                </a:lnTo>
                <a:lnTo>
                  <a:pt x="892" y="43"/>
                </a:lnTo>
                <a:lnTo>
                  <a:pt x="1193" y="19"/>
                </a:lnTo>
                <a:lnTo>
                  <a:pt x="1219" y="18"/>
                </a:lnTo>
                <a:lnTo>
                  <a:pt x="1416" y="2"/>
                </a:lnTo>
                <a:lnTo>
                  <a:pt x="1452" y="1"/>
                </a:lnTo>
                <a:lnTo>
                  <a:pt x="1494" y="0"/>
                </a:lnTo>
                <a:lnTo>
                  <a:pt x="1615" y="0"/>
                </a:lnTo>
                <a:lnTo>
                  <a:pt x="1643" y="1"/>
                </a:lnTo>
                <a:lnTo>
                  <a:pt x="1668" y="3"/>
                </a:lnTo>
                <a:lnTo>
                  <a:pt x="1677" y="3"/>
                </a:lnTo>
                <a:lnTo>
                  <a:pt x="1725" y="9"/>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9461" name="SMARTPenAnnotation1"/>
          <p:cNvSpPr>
            <a:spLocks/>
          </p:cNvSpPr>
          <p:nvPr/>
        </p:nvSpPr>
        <p:spPr bwMode="auto">
          <a:xfrm>
            <a:off x="5322888" y="2071688"/>
            <a:ext cx="930275" cy="66675"/>
          </a:xfrm>
          <a:custGeom>
            <a:avLst/>
            <a:gdLst/>
            <a:ahLst/>
            <a:cxnLst>
              <a:cxn ang="0">
                <a:pos x="0" y="9"/>
              </a:cxn>
              <a:cxn ang="0">
                <a:pos x="12" y="3"/>
              </a:cxn>
              <a:cxn ang="0">
                <a:pos x="15" y="2"/>
              </a:cxn>
              <a:cxn ang="0">
                <a:pos x="23" y="1"/>
              </a:cxn>
              <a:cxn ang="0">
                <a:pos x="37" y="0"/>
              </a:cxn>
              <a:cxn ang="0">
                <a:pos x="67" y="0"/>
              </a:cxn>
              <a:cxn ang="0">
                <a:pos x="75" y="1"/>
              </a:cxn>
              <a:cxn ang="0">
                <a:pos x="84" y="1"/>
              </a:cxn>
              <a:cxn ang="0">
                <a:pos x="93" y="2"/>
              </a:cxn>
              <a:cxn ang="0">
                <a:pos x="101" y="4"/>
              </a:cxn>
              <a:cxn ang="0">
                <a:pos x="108" y="5"/>
              </a:cxn>
              <a:cxn ang="0">
                <a:pos x="114" y="6"/>
              </a:cxn>
              <a:cxn ang="0">
                <a:pos x="122" y="8"/>
              </a:cxn>
              <a:cxn ang="0">
                <a:pos x="141" y="11"/>
              </a:cxn>
              <a:cxn ang="0">
                <a:pos x="152" y="12"/>
              </a:cxn>
              <a:cxn ang="0">
                <a:pos x="164" y="12"/>
              </a:cxn>
              <a:cxn ang="0">
                <a:pos x="216" y="14"/>
              </a:cxn>
              <a:cxn ang="0">
                <a:pos x="259" y="16"/>
              </a:cxn>
              <a:cxn ang="0">
                <a:pos x="418" y="21"/>
              </a:cxn>
              <a:cxn ang="0">
                <a:pos x="441" y="23"/>
              </a:cxn>
              <a:cxn ang="0">
                <a:pos x="461" y="24"/>
              </a:cxn>
              <a:cxn ang="0">
                <a:pos x="476" y="26"/>
              </a:cxn>
              <a:cxn ang="0">
                <a:pos x="490" y="27"/>
              </a:cxn>
              <a:cxn ang="0">
                <a:pos x="516" y="31"/>
              </a:cxn>
              <a:cxn ang="0">
                <a:pos x="585" y="41"/>
              </a:cxn>
            </a:cxnLst>
            <a:rect l="0" t="0" r="r" b="b"/>
            <a:pathLst>
              <a:path w="586" h="42">
                <a:moveTo>
                  <a:pt x="0" y="9"/>
                </a:moveTo>
                <a:lnTo>
                  <a:pt x="12" y="3"/>
                </a:lnTo>
                <a:lnTo>
                  <a:pt x="15" y="2"/>
                </a:lnTo>
                <a:lnTo>
                  <a:pt x="23" y="1"/>
                </a:lnTo>
                <a:lnTo>
                  <a:pt x="37" y="0"/>
                </a:lnTo>
                <a:lnTo>
                  <a:pt x="67" y="0"/>
                </a:lnTo>
                <a:lnTo>
                  <a:pt x="75" y="1"/>
                </a:lnTo>
                <a:lnTo>
                  <a:pt x="84" y="1"/>
                </a:lnTo>
                <a:lnTo>
                  <a:pt x="93" y="2"/>
                </a:lnTo>
                <a:lnTo>
                  <a:pt x="101" y="4"/>
                </a:lnTo>
                <a:lnTo>
                  <a:pt x="108" y="5"/>
                </a:lnTo>
                <a:lnTo>
                  <a:pt x="114" y="6"/>
                </a:lnTo>
                <a:lnTo>
                  <a:pt x="122" y="8"/>
                </a:lnTo>
                <a:lnTo>
                  <a:pt x="141" y="11"/>
                </a:lnTo>
                <a:lnTo>
                  <a:pt x="152" y="12"/>
                </a:lnTo>
                <a:lnTo>
                  <a:pt x="164" y="12"/>
                </a:lnTo>
                <a:lnTo>
                  <a:pt x="216" y="14"/>
                </a:lnTo>
                <a:lnTo>
                  <a:pt x="259" y="16"/>
                </a:lnTo>
                <a:lnTo>
                  <a:pt x="418" y="21"/>
                </a:lnTo>
                <a:lnTo>
                  <a:pt x="441" y="23"/>
                </a:lnTo>
                <a:lnTo>
                  <a:pt x="461" y="24"/>
                </a:lnTo>
                <a:lnTo>
                  <a:pt x="476" y="26"/>
                </a:lnTo>
                <a:lnTo>
                  <a:pt x="490" y="27"/>
                </a:lnTo>
                <a:lnTo>
                  <a:pt x="516" y="31"/>
                </a:lnTo>
                <a:lnTo>
                  <a:pt x="585" y="4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9462" name="SMARTPenAnnotation2"/>
          <p:cNvSpPr>
            <a:spLocks/>
          </p:cNvSpPr>
          <p:nvPr/>
        </p:nvSpPr>
        <p:spPr bwMode="auto">
          <a:xfrm>
            <a:off x="7258050" y="2093913"/>
            <a:ext cx="352425" cy="22225"/>
          </a:xfrm>
          <a:custGeom>
            <a:avLst/>
            <a:gdLst/>
            <a:ahLst/>
            <a:cxnLst>
              <a:cxn ang="0">
                <a:pos x="0" y="4"/>
              </a:cxn>
              <a:cxn ang="0">
                <a:pos x="12" y="2"/>
              </a:cxn>
              <a:cxn ang="0">
                <a:pos x="19" y="1"/>
              </a:cxn>
              <a:cxn ang="0">
                <a:pos x="27" y="0"/>
              </a:cxn>
              <a:cxn ang="0">
                <a:pos x="45" y="0"/>
              </a:cxn>
              <a:cxn ang="0">
                <a:pos x="72" y="0"/>
              </a:cxn>
              <a:cxn ang="0">
                <a:pos x="103" y="0"/>
              </a:cxn>
              <a:cxn ang="0">
                <a:pos x="120" y="1"/>
              </a:cxn>
              <a:cxn ang="0">
                <a:pos x="137" y="2"/>
              </a:cxn>
              <a:cxn ang="0">
                <a:pos x="154" y="4"/>
              </a:cxn>
              <a:cxn ang="0">
                <a:pos x="168" y="6"/>
              </a:cxn>
              <a:cxn ang="0">
                <a:pos x="179" y="8"/>
              </a:cxn>
              <a:cxn ang="0">
                <a:pos x="221" y="13"/>
              </a:cxn>
            </a:cxnLst>
            <a:rect l="0" t="0" r="r" b="b"/>
            <a:pathLst>
              <a:path w="222" h="14">
                <a:moveTo>
                  <a:pt x="0" y="4"/>
                </a:moveTo>
                <a:lnTo>
                  <a:pt x="12" y="2"/>
                </a:lnTo>
                <a:lnTo>
                  <a:pt x="19" y="1"/>
                </a:lnTo>
                <a:lnTo>
                  <a:pt x="27" y="0"/>
                </a:lnTo>
                <a:lnTo>
                  <a:pt x="45" y="0"/>
                </a:lnTo>
                <a:lnTo>
                  <a:pt x="72" y="0"/>
                </a:lnTo>
                <a:lnTo>
                  <a:pt x="103" y="0"/>
                </a:lnTo>
                <a:lnTo>
                  <a:pt x="120" y="1"/>
                </a:lnTo>
                <a:lnTo>
                  <a:pt x="137" y="2"/>
                </a:lnTo>
                <a:lnTo>
                  <a:pt x="154" y="4"/>
                </a:lnTo>
                <a:lnTo>
                  <a:pt x="168" y="6"/>
                </a:lnTo>
                <a:lnTo>
                  <a:pt x="179" y="8"/>
                </a:lnTo>
                <a:lnTo>
                  <a:pt x="221" y="1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9463" name="SMARTPenAnnotation3"/>
          <p:cNvSpPr>
            <a:spLocks/>
          </p:cNvSpPr>
          <p:nvPr/>
        </p:nvSpPr>
        <p:spPr bwMode="auto">
          <a:xfrm>
            <a:off x="1400175" y="2451100"/>
            <a:ext cx="1366838" cy="73025"/>
          </a:xfrm>
          <a:custGeom>
            <a:avLst/>
            <a:gdLst/>
            <a:ahLst/>
            <a:cxnLst>
              <a:cxn ang="0">
                <a:pos x="860" y="4"/>
              </a:cxn>
              <a:cxn ang="0">
                <a:pos x="848" y="4"/>
              </a:cxn>
              <a:cxn ang="0">
                <a:pos x="842" y="3"/>
              </a:cxn>
              <a:cxn ang="0">
                <a:pos x="836" y="2"/>
              </a:cxn>
              <a:cxn ang="0">
                <a:pos x="822" y="0"/>
              </a:cxn>
              <a:cxn ang="0">
                <a:pos x="797" y="0"/>
              </a:cxn>
              <a:cxn ang="0">
                <a:pos x="773" y="0"/>
              </a:cxn>
              <a:cxn ang="0">
                <a:pos x="726" y="3"/>
              </a:cxn>
              <a:cxn ang="0">
                <a:pos x="687" y="4"/>
              </a:cxn>
              <a:cxn ang="0">
                <a:pos x="650" y="6"/>
              </a:cxn>
              <a:cxn ang="0">
                <a:pos x="589" y="7"/>
              </a:cxn>
              <a:cxn ang="0">
                <a:pos x="552" y="8"/>
              </a:cxn>
              <a:cxn ang="0">
                <a:pos x="522" y="8"/>
              </a:cxn>
              <a:cxn ang="0">
                <a:pos x="497" y="7"/>
              </a:cxn>
              <a:cxn ang="0">
                <a:pos x="475" y="6"/>
              </a:cxn>
              <a:cxn ang="0">
                <a:pos x="422" y="5"/>
              </a:cxn>
              <a:cxn ang="0">
                <a:pos x="310" y="4"/>
              </a:cxn>
              <a:cxn ang="0">
                <a:pos x="289" y="5"/>
              </a:cxn>
              <a:cxn ang="0">
                <a:pos x="272" y="5"/>
              </a:cxn>
              <a:cxn ang="0">
                <a:pos x="258" y="6"/>
              </a:cxn>
              <a:cxn ang="0">
                <a:pos x="245" y="8"/>
              </a:cxn>
              <a:cxn ang="0">
                <a:pos x="221" y="10"/>
              </a:cxn>
              <a:cxn ang="0">
                <a:pos x="210" y="12"/>
              </a:cxn>
              <a:cxn ang="0">
                <a:pos x="200" y="14"/>
              </a:cxn>
              <a:cxn ang="0">
                <a:pos x="191" y="17"/>
              </a:cxn>
              <a:cxn ang="0">
                <a:pos x="180" y="19"/>
              </a:cxn>
              <a:cxn ang="0">
                <a:pos x="169" y="21"/>
              </a:cxn>
              <a:cxn ang="0">
                <a:pos x="100" y="32"/>
              </a:cxn>
              <a:cxn ang="0">
                <a:pos x="61" y="40"/>
              </a:cxn>
              <a:cxn ang="0">
                <a:pos x="52" y="41"/>
              </a:cxn>
              <a:cxn ang="0">
                <a:pos x="45" y="42"/>
              </a:cxn>
              <a:cxn ang="0">
                <a:pos x="38" y="43"/>
              </a:cxn>
              <a:cxn ang="0">
                <a:pos x="0" y="45"/>
              </a:cxn>
            </a:cxnLst>
            <a:rect l="0" t="0" r="r" b="b"/>
            <a:pathLst>
              <a:path w="861" h="46">
                <a:moveTo>
                  <a:pt x="860" y="4"/>
                </a:moveTo>
                <a:lnTo>
                  <a:pt x="848" y="4"/>
                </a:lnTo>
                <a:lnTo>
                  <a:pt x="842" y="3"/>
                </a:lnTo>
                <a:lnTo>
                  <a:pt x="836" y="2"/>
                </a:lnTo>
                <a:lnTo>
                  <a:pt x="822" y="0"/>
                </a:lnTo>
                <a:lnTo>
                  <a:pt x="797" y="0"/>
                </a:lnTo>
                <a:lnTo>
                  <a:pt x="773" y="0"/>
                </a:lnTo>
                <a:lnTo>
                  <a:pt x="726" y="3"/>
                </a:lnTo>
                <a:lnTo>
                  <a:pt x="687" y="4"/>
                </a:lnTo>
                <a:lnTo>
                  <a:pt x="650" y="6"/>
                </a:lnTo>
                <a:lnTo>
                  <a:pt x="589" y="7"/>
                </a:lnTo>
                <a:lnTo>
                  <a:pt x="552" y="8"/>
                </a:lnTo>
                <a:lnTo>
                  <a:pt x="522" y="8"/>
                </a:lnTo>
                <a:lnTo>
                  <a:pt x="497" y="7"/>
                </a:lnTo>
                <a:lnTo>
                  <a:pt x="475" y="6"/>
                </a:lnTo>
                <a:lnTo>
                  <a:pt x="422" y="5"/>
                </a:lnTo>
                <a:lnTo>
                  <a:pt x="310" y="4"/>
                </a:lnTo>
                <a:lnTo>
                  <a:pt x="289" y="5"/>
                </a:lnTo>
                <a:lnTo>
                  <a:pt x="272" y="5"/>
                </a:lnTo>
                <a:lnTo>
                  <a:pt x="258" y="6"/>
                </a:lnTo>
                <a:lnTo>
                  <a:pt x="245" y="8"/>
                </a:lnTo>
                <a:lnTo>
                  <a:pt x="221" y="10"/>
                </a:lnTo>
                <a:lnTo>
                  <a:pt x="210" y="12"/>
                </a:lnTo>
                <a:lnTo>
                  <a:pt x="200" y="14"/>
                </a:lnTo>
                <a:lnTo>
                  <a:pt x="191" y="17"/>
                </a:lnTo>
                <a:lnTo>
                  <a:pt x="180" y="19"/>
                </a:lnTo>
                <a:lnTo>
                  <a:pt x="169" y="21"/>
                </a:lnTo>
                <a:lnTo>
                  <a:pt x="100" y="32"/>
                </a:lnTo>
                <a:lnTo>
                  <a:pt x="61" y="40"/>
                </a:lnTo>
                <a:lnTo>
                  <a:pt x="52" y="41"/>
                </a:lnTo>
                <a:lnTo>
                  <a:pt x="45" y="42"/>
                </a:lnTo>
                <a:lnTo>
                  <a:pt x="38" y="43"/>
                </a:lnTo>
                <a:lnTo>
                  <a:pt x="0" y="45"/>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9464" name="SMARTPenAnnotation4"/>
          <p:cNvSpPr>
            <a:spLocks/>
          </p:cNvSpPr>
          <p:nvPr/>
        </p:nvSpPr>
        <p:spPr bwMode="auto">
          <a:xfrm>
            <a:off x="4165600" y="2457450"/>
            <a:ext cx="1301750" cy="66675"/>
          </a:xfrm>
          <a:custGeom>
            <a:avLst/>
            <a:gdLst/>
            <a:ahLst/>
            <a:cxnLst>
              <a:cxn ang="0">
                <a:pos x="0" y="5"/>
              </a:cxn>
              <a:cxn ang="0">
                <a:pos x="9" y="2"/>
              </a:cxn>
              <a:cxn ang="0">
                <a:pos x="18" y="1"/>
              </a:cxn>
              <a:cxn ang="0">
                <a:pos x="40" y="0"/>
              </a:cxn>
              <a:cxn ang="0">
                <a:pos x="63" y="1"/>
              </a:cxn>
              <a:cxn ang="0">
                <a:pos x="72" y="1"/>
              </a:cxn>
              <a:cxn ang="0">
                <a:pos x="81" y="2"/>
              </a:cxn>
              <a:cxn ang="0">
                <a:pos x="99" y="4"/>
              </a:cxn>
              <a:cxn ang="0">
                <a:pos x="124" y="4"/>
              </a:cxn>
              <a:cxn ang="0">
                <a:pos x="197" y="5"/>
              </a:cxn>
              <a:cxn ang="0">
                <a:pos x="264" y="7"/>
              </a:cxn>
              <a:cxn ang="0">
                <a:pos x="339" y="11"/>
              </a:cxn>
              <a:cxn ang="0">
                <a:pos x="410" y="15"/>
              </a:cxn>
              <a:cxn ang="0">
                <a:pos x="548" y="20"/>
              </a:cxn>
              <a:cxn ang="0">
                <a:pos x="579" y="22"/>
              </a:cxn>
              <a:cxn ang="0">
                <a:pos x="656" y="28"/>
              </a:cxn>
              <a:cxn ang="0">
                <a:pos x="675" y="29"/>
              </a:cxn>
              <a:cxn ang="0">
                <a:pos x="691" y="30"/>
              </a:cxn>
              <a:cxn ang="0">
                <a:pos x="706" y="31"/>
              </a:cxn>
              <a:cxn ang="0">
                <a:pos x="719" y="32"/>
              </a:cxn>
              <a:cxn ang="0">
                <a:pos x="731" y="33"/>
              </a:cxn>
              <a:cxn ang="0">
                <a:pos x="743" y="34"/>
              </a:cxn>
              <a:cxn ang="0">
                <a:pos x="765" y="35"/>
              </a:cxn>
              <a:cxn ang="0">
                <a:pos x="776" y="36"/>
              </a:cxn>
              <a:cxn ang="0">
                <a:pos x="787" y="37"/>
              </a:cxn>
              <a:cxn ang="0">
                <a:pos x="819" y="41"/>
              </a:cxn>
            </a:cxnLst>
            <a:rect l="0" t="0" r="r" b="b"/>
            <a:pathLst>
              <a:path w="820" h="42">
                <a:moveTo>
                  <a:pt x="0" y="5"/>
                </a:moveTo>
                <a:lnTo>
                  <a:pt x="9" y="2"/>
                </a:lnTo>
                <a:lnTo>
                  <a:pt x="18" y="1"/>
                </a:lnTo>
                <a:lnTo>
                  <a:pt x="40" y="0"/>
                </a:lnTo>
                <a:lnTo>
                  <a:pt x="63" y="1"/>
                </a:lnTo>
                <a:lnTo>
                  <a:pt x="72" y="1"/>
                </a:lnTo>
                <a:lnTo>
                  <a:pt x="81" y="2"/>
                </a:lnTo>
                <a:lnTo>
                  <a:pt x="99" y="4"/>
                </a:lnTo>
                <a:lnTo>
                  <a:pt x="124" y="4"/>
                </a:lnTo>
                <a:lnTo>
                  <a:pt x="197" y="5"/>
                </a:lnTo>
                <a:lnTo>
                  <a:pt x="264" y="7"/>
                </a:lnTo>
                <a:lnTo>
                  <a:pt x="339" y="11"/>
                </a:lnTo>
                <a:lnTo>
                  <a:pt x="410" y="15"/>
                </a:lnTo>
                <a:lnTo>
                  <a:pt x="548" y="20"/>
                </a:lnTo>
                <a:lnTo>
                  <a:pt x="579" y="22"/>
                </a:lnTo>
                <a:lnTo>
                  <a:pt x="656" y="28"/>
                </a:lnTo>
                <a:lnTo>
                  <a:pt x="675" y="29"/>
                </a:lnTo>
                <a:lnTo>
                  <a:pt x="691" y="30"/>
                </a:lnTo>
                <a:lnTo>
                  <a:pt x="706" y="31"/>
                </a:lnTo>
                <a:lnTo>
                  <a:pt x="719" y="32"/>
                </a:lnTo>
                <a:lnTo>
                  <a:pt x="731" y="33"/>
                </a:lnTo>
                <a:lnTo>
                  <a:pt x="743" y="34"/>
                </a:lnTo>
                <a:lnTo>
                  <a:pt x="765" y="35"/>
                </a:lnTo>
                <a:lnTo>
                  <a:pt x="776" y="36"/>
                </a:lnTo>
                <a:lnTo>
                  <a:pt x="787" y="37"/>
                </a:lnTo>
                <a:lnTo>
                  <a:pt x="819" y="4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9465" name="SMARTPenAnnotation5"/>
          <p:cNvSpPr>
            <a:spLocks/>
          </p:cNvSpPr>
          <p:nvPr/>
        </p:nvSpPr>
        <p:spPr bwMode="auto">
          <a:xfrm>
            <a:off x="2951163" y="2900363"/>
            <a:ext cx="3016250" cy="50800"/>
          </a:xfrm>
          <a:custGeom>
            <a:avLst/>
            <a:gdLst/>
            <a:ahLst/>
            <a:cxnLst>
              <a:cxn ang="0">
                <a:pos x="1899" y="27"/>
              </a:cxn>
              <a:cxn ang="0">
                <a:pos x="1825" y="27"/>
              </a:cxn>
              <a:cxn ang="0">
                <a:pos x="1811" y="28"/>
              </a:cxn>
              <a:cxn ang="0">
                <a:pos x="1798" y="28"/>
              </a:cxn>
              <a:cxn ang="0">
                <a:pos x="1785" y="29"/>
              </a:cxn>
              <a:cxn ang="0">
                <a:pos x="1774" y="30"/>
              </a:cxn>
              <a:cxn ang="0">
                <a:pos x="1757" y="31"/>
              </a:cxn>
              <a:cxn ang="0">
                <a:pos x="1705" y="31"/>
              </a:cxn>
              <a:cxn ang="0">
                <a:pos x="1634" y="31"/>
              </a:cxn>
              <a:cxn ang="0">
                <a:pos x="1619" y="31"/>
              </a:cxn>
              <a:cxn ang="0">
                <a:pos x="1555" y="28"/>
              </a:cxn>
              <a:cxn ang="0">
                <a:pos x="1545" y="28"/>
              </a:cxn>
              <a:cxn ang="0">
                <a:pos x="1535" y="27"/>
              </a:cxn>
              <a:cxn ang="0">
                <a:pos x="1525" y="26"/>
              </a:cxn>
              <a:cxn ang="0">
                <a:pos x="1514" y="25"/>
              </a:cxn>
              <a:cxn ang="0">
                <a:pos x="1505" y="24"/>
              </a:cxn>
              <a:cxn ang="0">
                <a:pos x="1490" y="23"/>
              </a:cxn>
              <a:cxn ang="0">
                <a:pos x="1484" y="22"/>
              </a:cxn>
              <a:cxn ang="0">
                <a:pos x="1478" y="21"/>
              </a:cxn>
              <a:cxn ang="0">
                <a:pos x="1473" y="20"/>
              </a:cxn>
              <a:cxn ang="0">
                <a:pos x="1463" y="19"/>
              </a:cxn>
              <a:cxn ang="0">
                <a:pos x="1436" y="16"/>
              </a:cxn>
              <a:cxn ang="0">
                <a:pos x="1425" y="15"/>
              </a:cxn>
              <a:cxn ang="0">
                <a:pos x="1415" y="15"/>
              </a:cxn>
              <a:cxn ang="0">
                <a:pos x="1407" y="14"/>
              </a:cxn>
              <a:cxn ang="0">
                <a:pos x="1393" y="13"/>
              </a:cxn>
              <a:cxn ang="0">
                <a:pos x="1340" y="7"/>
              </a:cxn>
              <a:cxn ang="0">
                <a:pos x="1313" y="3"/>
              </a:cxn>
              <a:cxn ang="0">
                <a:pos x="1302" y="2"/>
              </a:cxn>
              <a:cxn ang="0">
                <a:pos x="1292" y="2"/>
              </a:cxn>
              <a:cxn ang="0">
                <a:pos x="1272" y="1"/>
              </a:cxn>
              <a:cxn ang="0">
                <a:pos x="1230" y="0"/>
              </a:cxn>
              <a:cxn ang="0">
                <a:pos x="1173" y="0"/>
              </a:cxn>
              <a:cxn ang="0">
                <a:pos x="1146" y="1"/>
              </a:cxn>
              <a:cxn ang="0">
                <a:pos x="1077" y="3"/>
              </a:cxn>
              <a:cxn ang="0">
                <a:pos x="1003" y="5"/>
              </a:cxn>
              <a:cxn ang="0">
                <a:pos x="812" y="12"/>
              </a:cxn>
              <a:cxn ang="0">
                <a:pos x="620" y="18"/>
              </a:cxn>
              <a:cxn ang="0">
                <a:pos x="574" y="20"/>
              </a:cxn>
              <a:cxn ang="0">
                <a:pos x="507" y="21"/>
              </a:cxn>
              <a:cxn ang="0">
                <a:pos x="183" y="22"/>
              </a:cxn>
              <a:cxn ang="0">
                <a:pos x="173" y="22"/>
              </a:cxn>
              <a:cxn ang="0">
                <a:pos x="148" y="20"/>
              </a:cxn>
              <a:cxn ang="0">
                <a:pos x="91" y="21"/>
              </a:cxn>
              <a:cxn ang="0">
                <a:pos x="26" y="22"/>
              </a:cxn>
              <a:cxn ang="0">
                <a:pos x="0" y="23"/>
              </a:cxn>
            </a:cxnLst>
            <a:rect l="0" t="0" r="r" b="b"/>
            <a:pathLst>
              <a:path w="1900" h="32">
                <a:moveTo>
                  <a:pt x="1899" y="27"/>
                </a:moveTo>
                <a:lnTo>
                  <a:pt x="1825" y="27"/>
                </a:lnTo>
                <a:lnTo>
                  <a:pt x="1811" y="28"/>
                </a:lnTo>
                <a:lnTo>
                  <a:pt x="1798" y="28"/>
                </a:lnTo>
                <a:lnTo>
                  <a:pt x="1785" y="29"/>
                </a:lnTo>
                <a:lnTo>
                  <a:pt x="1774" y="30"/>
                </a:lnTo>
                <a:lnTo>
                  <a:pt x="1757" y="31"/>
                </a:lnTo>
                <a:lnTo>
                  <a:pt x="1705" y="31"/>
                </a:lnTo>
                <a:lnTo>
                  <a:pt x="1634" y="31"/>
                </a:lnTo>
                <a:lnTo>
                  <a:pt x="1619" y="31"/>
                </a:lnTo>
                <a:lnTo>
                  <a:pt x="1555" y="28"/>
                </a:lnTo>
                <a:lnTo>
                  <a:pt x="1545" y="28"/>
                </a:lnTo>
                <a:lnTo>
                  <a:pt x="1535" y="27"/>
                </a:lnTo>
                <a:lnTo>
                  <a:pt x="1525" y="26"/>
                </a:lnTo>
                <a:lnTo>
                  <a:pt x="1514" y="25"/>
                </a:lnTo>
                <a:lnTo>
                  <a:pt x="1505" y="24"/>
                </a:lnTo>
                <a:lnTo>
                  <a:pt x="1490" y="23"/>
                </a:lnTo>
                <a:lnTo>
                  <a:pt x="1484" y="22"/>
                </a:lnTo>
                <a:lnTo>
                  <a:pt x="1478" y="21"/>
                </a:lnTo>
                <a:lnTo>
                  <a:pt x="1473" y="20"/>
                </a:lnTo>
                <a:lnTo>
                  <a:pt x="1463" y="19"/>
                </a:lnTo>
                <a:lnTo>
                  <a:pt x="1436" y="16"/>
                </a:lnTo>
                <a:lnTo>
                  <a:pt x="1425" y="15"/>
                </a:lnTo>
                <a:lnTo>
                  <a:pt x="1415" y="15"/>
                </a:lnTo>
                <a:lnTo>
                  <a:pt x="1407" y="14"/>
                </a:lnTo>
                <a:lnTo>
                  <a:pt x="1393" y="13"/>
                </a:lnTo>
                <a:lnTo>
                  <a:pt x="1340" y="7"/>
                </a:lnTo>
                <a:lnTo>
                  <a:pt x="1313" y="3"/>
                </a:lnTo>
                <a:lnTo>
                  <a:pt x="1302" y="2"/>
                </a:lnTo>
                <a:lnTo>
                  <a:pt x="1292" y="2"/>
                </a:lnTo>
                <a:lnTo>
                  <a:pt x="1272" y="1"/>
                </a:lnTo>
                <a:lnTo>
                  <a:pt x="1230" y="0"/>
                </a:lnTo>
                <a:lnTo>
                  <a:pt x="1173" y="0"/>
                </a:lnTo>
                <a:lnTo>
                  <a:pt x="1146" y="1"/>
                </a:lnTo>
                <a:lnTo>
                  <a:pt x="1077" y="3"/>
                </a:lnTo>
                <a:lnTo>
                  <a:pt x="1003" y="5"/>
                </a:lnTo>
                <a:lnTo>
                  <a:pt x="812" y="12"/>
                </a:lnTo>
                <a:lnTo>
                  <a:pt x="620" y="18"/>
                </a:lnTo>
                <a:lnTo>
                  <a:pt x="574" y="20"/>
                </a:lnTo>
                <a:lnTo>
                  <a:pt x="507" y="21"/>
                </a:lnTo>
                <a:lnTo>
                  <a:pt x="183" y="22"/>
                </a:lnTo>
                <a:lnTo>
                  <a:pt x="173" y="22"/>
                </a:lnTo>
                <a:lnTo>
                  <a:pt x="148" y="20"/>
                </a:lnTo>
                <a:lnTo>
                  <a:pt x="91" y="21"/>
                </a:lnTo>
                <a:lnTo>
                  <a:pt x="26" y="22"/>
                </a:lnTo>
                <a:lnTo>
                  <a:pt x="0" y="23"/>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9466" name="SMARTPenAnnotation6"/>
          <p:cNvSpPr>
            <a:spLocks/>
          </p:cNvSpPr>
          <p:nvPr/>
        </p:nvSpPr>
        <p:spPr bwMode="auto">
          <a:xfrm>
            <a:off x="6280150" y="2636838"/>
            <a:ext cx="2263775" cy="1479550"/>
          </a:xfrm>
          <a:custGeom>
            <a:avLst/>
            <a:gdLst/>
            <a:ahLst/>
            <a:cxnLst>
              <a:cxn ang="0">
                <a:pos x="52" y="58"/>
              </a:cxn>
              <a:cxn ang="0">
                <a:pos x="89" y="50"/>
              </a:cxn>
              <a:cxn ang="0">
                <a:pos x="158" y="38"/>
              </a:cxn>
              <a:cxn ang="0">
                <a:pos x="251" y="13"/>
              </a:cxn>
              <a:cxn ang="0">
                <a:pos x="323" y="4"/>
              </a:cxn>
              <a:cxn ang="0">
                <a:pos x="397" y="0"/>
              </a:cxn>
              <a:cxn ang="0">
                <a:pos x="631" y="0"/>
              </a:cxn>
              <a:cxn ang="0">
                <a:pos x="685" y="1"/>
              </a:cxn>
              <a:cxn ang="0">
                <a:pos x="767" y="7"/>
              </a:cxn>
              <a:cxn ang="0">
                <a:pos x="845" y="19"/>
              </a:cxn>
              <a:cxn ang="0">
                <a:pos x="975" y="61"/>
              </a:cxn>
              <a:cxn ang="0">
                <a:pos x="1062" y="105"/>
              </a:cxn>
              <a:cxn ang="0">
                <a:pos x="1159" y="161"/>
              </a:cxn>
              <a:cxn ang="0">
                <a:pos x="1220" y="209"/>
              </a:cxn>
              <a:cxn ang="0">
                <a:pos x="1281" y="269"/>
              </a:cxn>
              <a:cxn ang="0">
                <a:pos x="1325" y="317"/>
              </a:cxn>
              <a:cxn ang="0">
                <a:pos x="1361" y="364"/>
              </a:cxn>
              <a:cxn ang="0">
                <a:pos x="1390" y="417"/>
              </a:cxn>
              <a:cxn ang="0">
                <a:pos x="1414" y="470"/>
              </a:cxn>
              <a:cxn ang="0">
                <a:pos x="1424" y="506"/>
              </a:cxn>
              <a:cxn ang="0">
                <a:pos x="1425" y="551"/>
              </a:cxn>
              <a:cxn ang="0">
                <a:pos x="1418" y="599"/>
              </a:cxn>
              <a:cxn ang="0">
                <a:pos x="1396" y="656"/>
              </a:cxn>
              <a:cxn ang="0">
                <a:pos x="1358" y="709"/>
              </a:cxn>
              <a:cxn ang="0">
                <a:pos x="1308" y="756"/>
              </a:cxn>
              <a:cxn ang="0">
                <a:pos x="1231" y="814"/>
              </a:cxn>
              <a:cxn ang="0">
                <a:pos x="1175" y="850"/>
              </a:cxn>
              <a:cxn ang="0">
                <a:pos x="1091" y="889"/>
              </a:cxn>
              <a:cxn ang="0">
                <a:pos x="1017" y="905"/>
              </a:cxn>
              <a:cxn ang="0">
                <a:pos x="1002" y="909"/>
              </a:cxn>
              <a:cxn ang="0">
                <a:pos x="976" y="916"/>
              </a:cxn>
              <a:cxn ang="0">
                <a:pos x="962" y="921"/>
              </a:cxn>
              <a:cxn ang="0">
                <a:pos x="957" y="924"/>
              </a:cxn>
              <a:cxn ang="0">
                <a:pos x="949" y="931"/>
              </a:cxn>
            </a:cxnLst>
            <a:rect l="0" t="0" r="r" b="b"/>
            <a:pathLst>
              <a:path w="1426" h="932">
                <a:moveTo>
                  <a:pt x="0" y="58"/>
                </a:moveTo>
                <a:lnTo>
                  <a:pt x="52" y="58"/>
                </a:lnTo>
                <a:lnTo>
                  <a:pt x="67" y="56"/>
                </a:lnTo>
                <a:lnTo>
                  <a:pt x="89" y="50"/>
                </a:lnTo>
                <a:lnTo>
                  <a:pt x="127" y="44"/>
                </a:lnTo>
                <a:lnTo>
                  <a:pt x="158" y="38"/>
                </a:lnTo>
                <a:lnTo>
                  <a:pt x="202" y="25"/>
                </a:lnTo>
                <a:lnTo>
                  <a:pt x="251" y="13"/>
                </a:lnTo>
                <a:lnTo>
                  <a:pt x="288" y="7"/>
                </a:lnTo>
                <a:lnTo>
                  <a:pt x="323" y="4"/>
                </a:lnTo>
                <a:lnTo>
                  <a:pt x="361" y="2"/>
                </a:lnTo>
                <a:lnTo>
                  <a:pt x="397" y="0"/>
                </a:lnTo>
                <a:lnTo>
                  <a:pt x="473" y="0"/>
                </a:lnTo>
                <a:lnTo>
                  <a:pt x="631" y="0"/>
                </a:lnTo>
                <a:lnTo>
                  <a:pt x="660" y="0"/>
                </a:lnTo>
                <a:lnTo>
                  <a:pt x="685" y="1"/>
                </a:lnTo>
                <a:lnTo>
                  <a:pt x="725" y="3"/>
                </a:lnTo>
                <a:lnTo>
                  <a:pt x="767" y="7"/>
                </a:lnTo>
                <a:lnTo>
                  <a:pt x="808" y="13"/>
                </a:lnTo>
                <a:lnTo>
                  <a:pt x="845" y="19"/>
                </a:lnTo>
                <a:lnTo>
                  <a:pt x="881" y="30"/>
                </a:lnTo>
                <a:lnTo>
                  <a:pt x="975" y="61"/>
                </a:lnTo>
                <a:lnTo>
                  <a:pt x="1013" y="79"/>
                </a:lnTo>
                <a:lnTo>
                  <a:pt x="1062" y="105"/>
                </a:lnTo>
                <a:lnTo>
                  <a:pt x="1104" y="129"/>
                </a:lnTo>
                <a:lnTo>
                  <a:pt x="1159" y="161"/>
                </a:lnTo>
                <a:lnTo>
                  <a:pt x="1193" y="188"/>
                </a:lnTo>
                <a:lnTo>
                  <a:pt x="1220" y="209"/>
                </a:lnTo>
                <a:lnTo>
                  <a:pt x="1248" y="236"/>
                </a:lnTo>
                <a:lnTo>
                  <a:pt x="1281" y="269"/>
                </a:lnTo>
                <a:lnTo>
                  <a:pt x="1304" y="292"/>
                </a:lnTo>
                <a:lnTo>
                  <a:pt x="1325" y="317"/>
                </a:lnTo>
                <a:lnTo>
                  <a:pt x="1346" y="342"/>
                </a:lnTo>
                <a:lnTo>
                  <a:pt x="1361" y="364"/>
                </a:lnTo>
                <a:lnTo>
                  <a:pt x="1373" y="385"/>
                </a:lnTo>
                <a:lnTo>
                  <a:pt x="1390" y="417"/>
                </a:lnTo>
                <a:lnTo>
                  <a:pt x="1403" y="442"/>
                </a:lnTo>
                <a:lnTo>
                  <a:pt x="1414" y="470"/>
                </a:lnTo>
                <a:lnTo>
                  <a:pt x="1421" y="492"/>
                </a:lnTo>
                <a:lnTo>
                  <a:pt x="1424" y="506"/>
                </a:lnTo>
                <a:lnTo>
                  <a:pt x="1425" y="528"/>
                </a:lnTo>
                <a:lnTo>
                  <a:pt x="1425" y="551"/>
                </a:lnTo>
                <a:lnTo>
                  <a:pt x="1422" y="576"/>
                </a:lnTo>
                <a:lnTo>
                  <a:pt x="1418" y="599"/>
                </a:lnTo>
                <a:lnTo>
                  <a:pt x="1408" y="628"/>
                </a:lnTo>
                <a:lnTo>
                  <a:pt x="1396" y="656"/>
                </a:lnTo>
                <a:lnTo>
                  <a:pt x="1380" y="682"/>
                </a:lnTo>
                <a:lnTo>
                  <a:pt x="1358" y="709"/>
                </a:lnTo>
                <a:lnTo>
                  <a:pt x="1337" y="732"/>
                </a:lnTo>
                <a:lnTo>
                  <a:pt x="1308" y="756"/>
                </a:lnTo>
                <a:lnTo>
                  <a:pt x="1276" y="784"/>
                </a:lnTo>
                <a:lnTo>
                  <a:pt x="1231" y="814"/>
                </a:lnTo>
                <a:lnTo>
                  <a:pt x="1210" y="831"/>
                </a:lnTo>
                <a:lnTo>
                  <a:pt x="1175" y="850"/>
                </a:lnTo>
                <a:lnTo>
                  <a:pt x="1133" y="871"/>
                </a:lnTo>
                <a:lnTo>
                  <a:pt x="1091" y="889"/>
                </a:lnTo>
                <a:lnTo>
                  <a:pt x="1050" y="899"/>
                </a:lnTo>
                <a:lnTo>
                  <a:pt x="1017" y="905"/>
                </a:lnTo>
                <a:lnTo>
                  <a:pt x="1011" y="907"/>
                </a:lnTo>
                <a:lnTo>
                  <a:pt x="1002" y="909"/>
                </a:lnTo>
                <a:lnTo>
                  <a:pt x="996" y="911"/>
                </a:lnTo>
                <a:lnTo>
                  <a:pt x="976" y="916"/>
                </a:lnTo>
                <a:lnTo>
                  <a:pt x="964" y="921"/>
                </a:lnTo>
                <a:lnTo>
                  <a:pt x="962" y="921"/>
                </a:lnTo>
                <a:lnTo>
                  <a:pt x="958" y="923"/>
                </a:lnTo>
                <a:lnTo>
                  <a:pt x="957" y="924"/>
                </a:lnTo>
                <a:lnTo>
                  <a:pt x="954" y="925"/>
                </a:lnTo>
                <a:lnTo>
                  <a:pt x="949" y="931"/>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9467" name="SMARTPenAnnotation7"/>
          <p:cNvSpPr>
            <a:spLocks/>
          </p:cNvSpPr>
          <p:nvPr/>
        </p:nvSpPr>
        <p:spPr bwMode="auto">
          <a:xfrm>
            <a:off x="7662863" y="3979863"/>
            <a:ext cx="461962" cy="271462"/>
          </a:xfrm>
          <a:custGeom>
            <a:avLst/>
            <a:gdLst/>
            <a:ahLst/>
            <a:cxnLst>
              <a:cxn ang="0">
                <a:pos x="103" y="4"/>
              </a:cxn>
              <a:cxn ang="0">
                <a:pos x="100" y="11"/>
              </a:cxn>
              <a:cxn ang="0">
                <a:pos x="97" y="18"/>
              </a:cxn>
              <a:cxn ang="0">
                <a:pos x="92" y="25"/>
              </a:cxn>
              <a:cxn ang="0">
                <a:pos x="88" y="31"/>
              </a:cxn>
              <a:cxn ang="0">
                <a:pos x="84" y="37"/>
              </a:cxn>
              <a:cxn ang="0">
                <a:pos x="81" y="45"/>
              </a:cxn>
              <a:cxn ang="0">
                <a:pos x="77" y="53"/>
              </a:cxn>
              <a:cxn ang="0">
                <a:pos x="71" y="60"/>
              </a:cxn>
              <a:cxn ang="0">
                <a:pos x="63" y="72"/>
              </a:cxn>
              <a:cxn ang="0">
                <a:pos x="59" y="81"/>
              </a:cxn>
              <a:cxn ang="0">
                <a:pos x="53" y="88"/>
              </a:cxn>
              <a:cxn ang="0">
                <a:pos x="45" y="96"/>
              </a:cxn>
              <a:cxn ang="0">
                <a:pos x="37" y="106"/>
              </a:cxn>
              <a:cxn ang="0">
                <a:pos x="30" y="117"/>
              </a:cxn>
              <a:cxn ang="0">
                <a:pos x="19" y="136"/>
              </a:cxn>
              <a:cxn ang="0">
                <a:pos x="11" y="148"/>
              </a:cxn>
              <a:cxn ang="0">
                <a:pos x="5" y="157"/>
              </a:cxn>
              <a:cxn ang="0">
                <a:pos x="0" y="163"/>
              </a:cxn>
              <a:cxn ang="0">
                <a:pos x="0" y="166"/>
              </a:cxn>
              <a:cxn ang="0">
                <a:pos x="2" y="170"/>
              </a:cxn>
              <a:cxn ang="0">
                <a:pos x="10" y="170"/>
              </a:cxn>
              <a:cxn ang="0">
                <a:pos x="14" y="167"/>
              </a:cxn>
              <a:cxn ang="0">
                <a:pos x="30" y="161"/>
              </a:cxn>
              <a:cxn ang="0">
                <a:pos x="38" y="158"/>
              </a:cxn>
              <a:cxn ang="0">
                <a:pos x="45" y="156"/>
              </a:cxn>
              <a:cxn ang="0">
                <a:pos x="55" y="151"/>
              </a:cxn>
              <a:cxn ang="0">
                <a:pos x="99" y="137"/>
              </a:cxn>
              <a:cxn ang="0">
                <a:pos x="124" y="131"/>
              </a:cxn>
              <a:cxn ang="0">
                <a:pos x="140" y="127"/>
              </a:cxn>
              <a:cxn ang="0">
                <a:pos x="152" y="124"/>
              </a:cxn>
              <a:cxn ang="0">
                <a:pos x="162" y="122"/>
              </a:cxn>
              <a:cxn ang="0">
                <a:pos x="172" y="121"/>
              </a:cxn>
              <a:cxn ang="0">
                <a:pos x="185" y="118"/>
              </a:cxn>
              <a:cxn ang="0">
                <a:pos x="198" y="117"/>
              </a:cxn>
              <a:cxn ang="0">
                <a:pos x="290" y="117"/>
              </a:cxn>
            </a:cxnLst>
            <a:rect l="0" t="0" r="r" b="b"/>
            <a:pathLst>
              <a:path w="291" h="171">
                <a:moveTo>
                  <a:pt x="105" y="0"/>
                </a:moveTo>
                <a:lnTo>
                  <a:pt x="103" y="4"/>
                </a:lnTo>
                <a:lnTo>
                  <a:pt x="101" y="7"/>
                </a:lnTo>
                <a:lnTo>
                  <a:pt x="100" y="11"/>
                </a:lnTo>
                <a:lnTo>
                  <a:pt x="99" y="14"/>
                </a:lnTo>
                <a:lnTo>
                  <a:pt x="97" y="18"/>
                </a:lnTo>
                <a:lnTo>
                  <a:pt x="95" y="21"/>
                </a:lnTo>
                <a:lnTo>
                  <a:pt x="92" y="25"/>
                </a:lnTo>
                <a:lnTo>
                  <a:pt x="90" y="28"/>
                </a:lnTo>
                <a:lnTo>
                  <a:pt x="88" y="31"/>
                </a:lnTo>
                <a:lnTo>
                  <a:pt x="86" y="34"/>
                </a:lnTo>
                <a:lnTo>
                  <a:pt x="84" y="37"/>
                </a:lnTo>
                <a:lnTo>
                  <a:pt x="83" y="41"/>
                </a:lnTo>
                <a:lnTo>
                  <a:pt x="81" y="45"/>
                </a:lnTo>
                <a:lnTo>
                  <a:pt x="79" y="49"/>
                </a:lnTo>
                <a:lnTo>
                  <a:pt x="77" y="53"/>
                </a:lnTo>
                <a:lnTo>
                  <a:pt x="74" y="56"/>
                </a:lnTo>
                <a:lnTo>
                  <a:pt x="71" y="60"/>
                </a:lnTo>
                <a:lnTo>
                  <a:pt x="66" y="68"/>
                </a:lnTo>
                <a:lnTo>
                  <a:pt x="63" y="72"/>
                </a:lnTo>
                <a:lnTo>
                  <a:pt x="61" y="76"/>
                </a:lnTo>
                <a:lnTo>
                  <a:pt x="59" y="81"/>
                </a:lnTo>
                <a:lnTo>
                  <a:pt x="57" y="85"/>
                </a:lnTo>
                <a:lnTo>
                  <a:pt x="53" y="88"/>
                </a:lnTo>
                <a:lnTo>
                  <a:pt x="49" y="92"/>
                </a:lnTo>
                <a:lnTo>
                  <a:pt x="45" y="96"/>
                </a:lnTo>
                <a:lnTo>
                  <a:pt x="41" y="101"/>
                </a:lnTo>
                <a:lnTo>
                  <a:pt x="37" y="106"/>
                </a:lnTo>
                <a:lnTo>
                  <a:pt x="33" y="112"/>
                </a:lnTo>
                <a:lnTo>
                  <a:pt x="30" y="117"/>
                </a:lnTo>
                <a:lnTo>
                  <a:pt x="24" y="128"/>
                </a:lnTo>
                <a:lnTo>
                  <a:pt x="19" y="136"/>
                </a:lnTo>
                <a:lnTo>
                  <a:pt x="17" y="140"/>
                </a:lnTo>
                <a:lnTo>
                  <a:pt x="11" y="148"/>
                </a:lnTo>
                <a:lnTo>
                  <a:pt x="9" y="152"/>
                </a:lnTo>
                <a:lnTo>
                  <a:pt x="5" y="157"/>
                </a:lnTo>
                <a:lnTo>
                  <a:pt x="2" y="161"/>
                </a:lnTo>
                <a:lnTo>
                  <a:pt x="0" y="163"/>
                </a:lnTo>
                <a:lnTo>
                  <a:pt x="0" y="164"/>
                </a:lnTo>
                <a:lnTo>
                  <a:pt x="0" y="166"/>
                </a:lnTo>
                <a:lnTo>
                  <a:pt x="1" y="170"/>
                </a:lnTo>
                <a:lnTo>
                  <a:pt x="2" y="170"/>
                </a:lnTo>
                <a:lnTo>
                  <a:pt x="9" y="170"/>
                </a:lnTo>
                <a:lnTo>
                  <a:pt x="10" y="170"/>
                </a:lnTo>
                <a:lnTo>
                  <a:pt x="13" y="168"/>
                </a:lnTo>
                <a:lnTo>
                  <a:pt x="14" y="167"/>
                </a:lnTo>
                <a:lnTo>
                  <a:pt x="21" y="166"/>
                </a:lnTo>
                <a:lnTo>
                  <a:pt x="30" y="161"/>
                </a:lnTo>
                <a:lnTo>
                  <a:pt x="32" y="160"/>
                </a:lnTo>
                <a:lnTo>
                  <a:pt x="38" y="158"/>
                </a:lnTo>
                <a:lnTo>
                  <a:pt x="41" y="158"/>
                </a:lnTo>
                <a:lnTo>
                  <a:pt x="45" y="156"/>
                </a:lnTo>
                <a:lnTo>
                  <a:pt x="52" y="152"/>
                </a:lnTo>
                <a:lnTo>
                  <a:pt x="55" y="151"/>
                </a:lnTo>
                <a:lnTo>
                  <a:pt x="65" y="147"/>
                </a:lnTo>
                <a:lnTo>
                  <a:pt x="99" y="137"/>
                </a:lnTo>
                <a:lnTo>
                  <a:pt x="113" y="133"/>
                </a:lnTo>
                <a:lnTo>
                  <a:pt x="124" y="131"/>
                </a:lnTo>
                <a:lnTo>
                  <a:pt x="133" y="129"/>
                </a:lnTo>
                <a:lnTo>
                  <a:pt x="140" y="127"/>
                </a:lnTo>
                <a:lnTo>
                  <a:pt x="146" y="126"/>
                </a:lnTo>
                <a:lnTo>
                  <a:pt x="152" y="124"/>
                </a:lnTo>
                <a:lnTo>
                  <a:pt x="157" y="123"/>
                </a:lnTo>
                <a:lnTo>
                  <a:pt x="162" y="122"/>
                </a:lnTo>
                <a:lnTo>
                  <a:pt x="167" y="122"/>
                </a:lnTo>
                <a:lnTo>
                  <a:pt x="172" y="121"/>
                </a:lnTo>
                <a:lnTo>
                  <a:pt x="177" y="120"/>
                </a:lnTo>
                <a:lnTo>
                  <a:pt x="185" y="118"/>
                </a:lnTo>
                <a:lnTo>
                  <a:pt x="193" y="117"/>
                </a:lnTo>
                <a:lnTo>
                  <a:pt x="198" y="117"/>
                </a:lnTo>
                <a:lnTo>
                  <a:pt x="212" y="117"/>
                </a:lnTo>
                <a:lnTo>
                  <a:pt x="290" y="117"/>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
        <p:nvSpPr>
          <p:cNvPr id="19468" name="SMARTPenAnnotation8"/>
          <p:cNvSpPr>
            <a:spLocks/>
          </p:cNvSpPr>
          <p:nvPr/>
        </p:nvSpPr>
        <p:spPr bwMode="auto">
          <a:xfrm>
            <a:off x="1279525" y="5600700"/>
            <a:ext cx="5730875" cy="193675"/>
          </a:xfrm>
          <a:custGeom>
            <a:avLst/>
            <a:gdLst/>
            <a:ahLst/>
            <a:cxnLst>
              <a:cxn ang="0">
                <a:pos x="3609" y="5"/>
              </a:cxn>
              <a:cxn ang="0">
                <a:pos x="3563" y="7"/>
              </a:cxn>
              <a:cxn ang="0">
                <a:pos x="3478" y="18"/>
              </a:cxn>
              <a:cxn ang="0">
                <a:pos x="3450" y="23"/>
              </a:cxn>
              <a:cxn ang="0">
                <a:pos x="3409" y="28"/>
              </a:cxn>
              <a:cxn ang="0">
                <a:pos x="3364" y="33"/>
              </a:cxn>
              <a:cxn ang="0">
                <a:pos x="3319" y="39"/>
              </a:cxn>
              <a:cxn ang="0">
                <a:pos x="3264" y="44"/>
              </a:cxn>
              <a:cxn ang="0">
                <a:pos x="3152" y="59"/>
              </a:cxn>
              <a:cxn ang="0">
                <a:pos x="2975" y="84"/>
              </a:cxn>
              <a:cxn ang="0">
                <a:pos x="2941" y="88"/>
              </a:cxn>
              <a:cxn ang="0">
                <a:pos x="2843" y="93"/>
              </a:cxn>
              <a:cxn ang="0">
                <a:pos x="2806" y="96"/>
              </a:cxn>
              <a:cxn ang="0">
                <a:pos x="2696" y="100"/>
              </a:cxn>
              <a:cxn ang="0">
                <a:pos x="2632" y="103"/>
              </a:cxn>
              <a:cxn ang="0">
                <a:pos x="2352" y="115"/>
              </a:cxn>
              <a:cxn ang="0">
                <a:pos x="2114" y="121"/>
              </a:cxn>
              <a:cxn ang="0">
                <a:pos x="1883" y="117"/>
              </a:cxn>
              <a:cxn ang="0">
                <a:pos x="1800" y="113"/>
              </a:cxn>
              <a:cxn ang="0">
                <a:pos x="1520" y="109"/>
              </a:cxn>
              <a:cxn ang="0">
                <a:pos x="1425" y="108"/>
              </a:cxn>
              <a:cxn ang="0">
                <a:pos x="1317" y="104"/>
              </a:cxn>
              <a:cxn ang="0">
                <a:pos x="1252" y="101"/>
              </a:cxn>
              <a:cxn ang="0">
                <a:pos x="1188" y="98"/>
              </a:cxn>
              <a:cxn ang="0">
                <a:pos x="1111" y="94"/>
              </a:cxn>
              <a:cxn ang="0">
                <a:pos x="1013" y="91"/>
              </a:cxn>
              <a:cxn ang="0">
                <a:pos x="900" y="91"/>
              </a:cxn>
              <a:cxn ang="0">
                <a:pos x="692" y="96"/>
              </a:cxn>
              <a:cxn ang="0">
                <a:pos x="599" y="96"/>
              </a:cxn>
              <a:cxn ang="0">
                <a:pos x="419" y="95"/>
              </a:cxn>
              <a:cxn ang="0">
                <a:pos x="372" y="92"/>
              </a:cxn>
              <a:cxn ang="0">
                <a:pos x="354" y="90"/>
              </a:cxn>
              <a:cxn ang="0">
                <a:pos x="334" y="87"/>
              </a:cxn>
              <a:cxn ang="0">
                <a:pos x="294" y="80"/>
              </a:cxn>
              <a:cxn ang="0">
                <a:pos x="261" y="74"/>
              </a:cxn>
              <a:cxn ang="0">
                <a:pos x="247" y="71"/>
              </a:cxn>
              <a:cxn ang="0">
                <a:pos x="235" y="68"/>
              </a:cxn>
              <a:cxn ang="0">
                <a:pos x="210" y="61"/>
              </a:cxn>
              <a:cxn ang="0">
                <a:pos x="163" y="46"/>
              </a:cxn>
              <a:cxn ang="0">
                <a:pos x="139" y="39"/>
              </a:cxn>
              <a:cxn ang="0">
                <a:pos x="129" y="35"/>
              </a:cxn>
              <a:cxn ang="0">
                <a:pos x="111" y="29"/>
              </a:cxn>
              <a:cxn ang="0">
                <a:pos x="101" y="26"/>
              </a:cxn>
              <a:cxn ang="0">
                <a:pos x="88" y="23"/>
              </a:cxn>
              <a:cxn ang="0">
                <a:pos x="47" y="13"/>
              </a:cxn>
              <a:cxn ang="0">
                <a:pos x="34" y="9"/>
              </a:cxn>
              <a:cxn ang="0">
                <a:pos x="18" y="6"/>
              </a:cxn>
              <a:cxn ang="0">
                <a:pos x="0" y="0"/>
              </a:cxn>
            </a:cxnLst>
            <a:rect l="0" t="0" r="r" b="b"/>
            <a:pathLst>
              <a:path w="3610" h="122">
                <a:moveTo>
                  <a:pt x="3609" y="5"/>
                </a:moveTo>
                <a:lnTo>
                  <a:pt x="3563" y="7"/>
                </a:lnTo>
                <a:lnTo>
                  <a:pt x="3478" y="18"/>
                </a:lnTo>
                <a:lnTo>
                  <a:pt x="3450" y="23"/>
                </a:lnTo>
                <a:lnTo>
                  <a:pt x="3409" y="28"/>
                </a:lnTo>
                <a:lnTo>
                  <a:pt x="3364" y="33"/>
                </a:lnTo>
                <a:lnTo>
                  <a:pt x="3319" y="39"/>
                </a:lnTo>
                <a:lnTo>
                  <a:pt x="3264" y="44"/>
                </a:lnTo>
                <a:lnTo>
                  <a:pt x="3152" y="59"/>
                </a:lnTo>
                <a:lnTo>
                  <a:pt x="2975" y="84"/>
                </a:lnTo>
                <a:lnTo>
                  <a:pt x="2941" y="88"/>
                </a:lnTo>
                <a:lnTo>
                  <a:pt x="2843" y="93"/>
                </a:lnTo>
                <a:lnTo>
                  <a:pt x="2806" y="96"/>
                </a:lnTo>
                <a:lnTo>
                  <a:pt x="2696" y="100"/>
                </a:lnTo>
                <a:lnTo>
                  <a:pt x="2632" y="103"/>
                </a:lnTo>
                <a:lnTo>
                  <a:pt x="2352" y="115"/>
                </a:lnTo>
                <a:lnTo>
                  <a:pt x="2114" y="121"/>
                </a:lnTo>
                <a:lnTo>
                  <a:pt x="1883" y="117"/>
                </a:lnTo>
                <a:lnTo>
                  <a:pt x="1800" y="113"/>
                </a:lnTo>
                <a:lnTo>
                  <a:pt x="1520" y="109"/>
                </a:lnTo>
                <a:lnTo>
                  <a:pt x="1425" y="108"/>
                </a:lnTo>
                <a:lnTo>
                  <a:pt x="1317" y="104"/>
                </a:lnTo>
                <a:lnTo>
                  <a:pt x="1252" y="101"/>
                </a:lnTo>
                <a:lnTo>
                  <a:pt x="1188" y="98"/>
                </a:lnTo>
                <a:lnTo>
                  <a:pt x="1111" y="94"/>
                </a:lnTo>
                <a:lnTo>
                  <a:pt x="1013" y="91"/>
                </a:lnTo>
                <a:lnTo>
                  <a:pt x="900" y="91"/>
                </a:lnTo>
                <a:lnTo>
                  <a:pt x="692" y="96"/>
                </a:lnTo>
                <a:lnTo>
                  <a:pt x="599" y="96"/>
                </a:lnTo>
                <a:lnTo>
                  <a:pt x="419" y="95"/>
                </a:lnTo>
                <a:lnTo>
                  <a:pt x="372" y="92"/>
                </a:lnTo>
                <a:lnTo>
                  <a:pt x="354" y="90"/>
                </a:lnTo>
                <a:lnTo>
                  <a:pt x="334" y="87"/>
                </a:lnTo>
                <a:lnTo>
                  <a:pt x="294" y="80"/>
                </a:lnTo>
                <a:lnTo>
                  <a:pt x="261" y="74"/>
                </a:lnTo>
                <a:lnTo>
                  <a:pt x="247" y="71"/>
                </a:lnTo>
                <a:lnTo>
                  <a:pt x="235" y="68"/>
                </a:lnTo>
                <a:lnTo>
                  <a:pt x="210" y="61"/>
                </a:lnTo>
                <a:lnTo>
                  <a:pt x="163" y="46"/>
                </a:lnTo>
                <a:lnTo>
                  <a:pt x="139" y="39"/>
                </a:lnTo>
                <a:lnTo>
                  <a:pt x="129" y="35"/>
                </a:lnTo>
                <a:lnTo>
                  <a:pt x="111" y="29"/>
                </a:lnTo>
                <a:lnTo>
                  <a:pt x="101" y="26"/>
                </a:lnTo>
                <a:lnTo>
                  <a:pt x="88" y="23"/>
                </a:lnTo>
                <a:lnTo>
                  <a:pt x="47" y="13"/>
                </a:lnTo>
                <a:lnTo>
                  <a:pt x="34" y="9"/>
                </a:lnTo>
                <a:lnTo>
                  <a:pt x="18" y="6"/>
                </a:lnTo>
                <a:lnTo>
                  <a:pt x="0" y="0"/>
                </a:lnTo>
              </a:path>
            </a:pathLst>
          </a:custGeom>
          <a:noFill/>
          <a:ln w="38100" cap="flat">
            <a:solidFill>
              <a:srgbClr val="FF0000"/>
            </a:solidFill>
            <a:prstDash val="solid"/>
            <a:round/>
            <a:headEnd type="none" w="med" len="med"/>
            <a:tailEnd type="none" w="med" len="med"/>
          </a:ln>
          <a:effectLst/>
        </p:spPr>
        <p:txBody>
          <a:bodyPr wrap="none" anchor="ctr"/>
          <a:lstStyle/>
          <a:p>
            <a:endParaRPr lang="en-US"/>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pex">
  <a:themeElements>
    <a:clrScheme name="Apex">
      <a:dk1>
        <a:sysClr val="windowText" lastClr="000000"/>
      </a:dk1>
      <a:lt1>
        <a:sysClr val="window" lastClr="FFFFF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Apex">
      <a:majorFont>
        <a:latin typeface="Lucida Sans"/>
        <a:ea typeface=""/>
        <a:cs typeface=""/>
        <a:font script="Grek" typeface="Arial"/>
        <a:font script="Cyrl" typeface="Arial"/>
        <a:font script="Jpan" typeface="HG丸ｺﾞｼｯｸM-PRO"/>
        <a:font script="Hang" typeface="휴먼옛체"/>
        <a:font script="Hans" typeface="黑体"/>
        <a:font script="Hant" typeface="微軟正黑體"/>
        <a:font script="Arab" typeface="Tahoma"/>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Book Antiqua"/>
        <a:ea typeface=""/>
        <a:cs typeface=""/>
        <a:font script="Grek" typeface="Times New Roman"/>
        <a:font script="Cyrl" typeface="Times New Roman"/>
        <a:font script="Jpan" typeface="HG明朝B"/>
        <a:font script="Hang" typeface="돋움"/>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Apex">
      <a:fillStyleLst>
        <a:solidFill>
          <a:schemeClr val="phClr"/>
        </a:solidFill>
        <a:gradFill rotWithShape="1">
          <a:gsLst>
            <a:gs pos="20000">
              <a:schemeClr val="phClr">
                <a:tint val="9000"/>
              </a:schemeClr>
            </a:gs>
            <a:gs pos="100000">
              <a:schemeClr val="phClr">
                <a:tint val="70000"/>
                <a:satMod val="100000"/>
              </a:schemeClr>
            </a:gs>
          </a:gsLst>
          <a:path path="circle">
            <a:fillToRect l="-15000" t="-15000" r="115000" b="115000"/>
          </a:path>
        </a:gradFill>
        <a:gradFill rotWithShape="1">
          <a:gsLst>
            <a:gs pos="0">
              <a:schemeClr val="phClr">
                <a:shade val="60000"/>
              </a:schemeClr>
            </a:gs>
            <a:gs pos="33000">
              <a:schemeClr val="phClr">
                <a:tint val="86500"/>
              </a:schemeClr>
            </a:gs>
            <a:gs pos="46750">
              <a:schemeClr val="phClr">
                <a:tint val="71000"/>
                <a:satMod val="112000"/>
              </a:schemeClr>
            </a:gs>
            <a:gs pos="53000">
              <a:schemeClr val="phClr">
                <a:tint val="71000"/>
                <a:satMod val="112000"/>
              </a:schemeClr>
            </a:gs>
            <a:gs pos="68000">
              <a:schemeClr val="phClr">
                <a:tint val="86000"/>
              </a:schemeClr>
            </a:gs>
            <a:gs pos="100000">
              <a:schemeClr val="phClr">
                <a:shade val="60000"/>
              </a:schemeClr>
            </a:gs>
          </a:gsLst>
          <a:lin ang="8350000" scaled="1"/>
        </a:gradFill>
      </a:fillStyleLst>
      <a:lnStyleLst>
        <a:ln w="9525" cap="flat" cmpd="sng" algn="ctr">
          <a:solidFill>
            <a:schemeClr val="phClr">
              <a:shade val="48000"/>
              <a:satMod val="11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130000" dist="101600" dir="2700000" algn="tl" rotWithShape="0">
              <a:srgbClr val="000000">
                <a:alpha val="35000"/>
              </a:srgbClr>
            </a:outerShdw>
          </a:effectLst>
        </a:effectStyle>
        <a:effectStyle>
          <a:effectLst>
            <a:outerShdw blurRad="190500" dist="228600" dir="2700000" sy="90000" rotWithShape="0">
              <a:srgbClr val="000000">
                <a:alpha val="25500"/>
              </a:srgbClr>
            </a:outerShdw>
          </a:effectLst>
        </a:effectStyle>
        <a:effectStyle>
          <a:effectLst>
            <a:outerShdw blurRad="190500" dist="228600" dir="2700000" sy="90000" rotWithShape="0">
              <a:srgbClr val="000000">
                <a:alpha val="25500"/>
              </a:srgbClr>
            </a:outerShdw>
          </a:effectLst>
          <a:scene3d>
            <a:camera prst="orthographicFront" fov="0">
              <a:rot lat="0" lon="0" rev="0"/>
            </a:camera>
            <a:lightRig rig="soft" dir="tl">
              <a:rot lat="0" lon="0" rev="20100000"/>
            </a:lightRig>
          </a:scene3d>
          <a:sp3d>
            <a:bevelT w="50800" h="50800"/>
          </a:sp3d>
        </a:effectStyle>
      </a:effectStyleLst>
      <a:bgFillStyleLst>
        <a:solidFill>
          <a:schemeClr val="phClr"/>
        </a:solidFill>
        <a:gradFill rotWithShape="1">
          <a:gsLst>
            <a:gs pos="0">
              <a:schemeClr val="phClr">
                <a:tint val="50000"/>
                <a:satMod val="180000"/>
              </a:schemeClr>
            </a:gs>
            <a:gs pos="100000">
              <a:schemeClr val="phClr">
                <a:shade val="45000"/>
                <a:satMod val="120000"/>
              </a:schemeClr>
            </a:gs>
          </a:gsLst>
          <a:path path="circle">
            <a:fillToRect r="100000" b="100000"/>
          </a:path>
        </a:gradFill>
        <a:blipFill>
          <a:blip xmlns:r="http://schemas.openxmlformats.org/officeDocument/2006/relationships" r:embed="rId1">
            <a:duotone>
              <a:schemeClr val="phClr">
                <a:shade val="3000"/>
                <a:satMod val="110000"/>
              </a:schemeClr>
              <a:schemeClr val="phClr">
                <a:tint val="60000"/>
                <a:satMod val="425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873</TotalTime>
  <Words>271</Words>
  <Application>Microsoft Office PowerPoint</Application>
  <PresentationFormat>On-screen Show (4:3)</PresentationFormat>
  <Paragraphs>24</Paragraphs>
  <Slides>7</Slides>
  <Notes>0</Notes>
  <HiddenSlides>0</HiddenSlides>
  <MMClips>0</MMClips>
  <ScaleCrop>false</ScaleCrop>
  <HeadingPairs>
    <vt:vector size="6" baseType="variant">
      <vt:variant>
        <vt:lpstr>Fonts Used</vt:lpstr>
      </vt:variant>
      <vt:variant>
        <vt:i4>7</vt:i4>
      </vt:variant>
      <vt:variant>
        <vt:lpstr>Design Template</vt:lpstr>
      </vt:variant>
      <vt:variant>
        <vt:i4>2</vt:i4>
      </vt:variant>
      <vt:variant>
        <vt:lpstr>Slide Titles</vt:lpstr>
      </vt:variant>
      <vt:variant>
        <vt:i4>7</vt:i4>
      </vt:variant>
    </vt:vector>
  </HeadingPairs>
  <TitlesOfParts>
    <vt:vector size="16" baseType="lpstr">
      <vt:lpstr>Book Antiqua</vt:lpstr>
      <vt:lpstr>Arial</vt:lpstr>
      <vt:lpstr>Lucida Sans</vt:lpstr>
      <vt:lpstr>Wingdings 2</vt:lpstr>
      <vt:lpstr>Wingdings</vt:lpstr>
      <vt:lpstr>Wingdings 3</vt:lpstr>
      <vt:lpstr>Calibri</vt:lpstr>
      <vt:lpstr>Apex</vt:lpstr>
      <vt:lpstr>Apex</vt:lpstr>
      <vt:lpstr>Slide 1</vt:lpstr>
      <vt:lpstr>Slide 2</vt:lpstr>
      <vt:lpstr>Slide 3</vt:lpstr>
      <vt:lpstr>Slide 4</vt:lpstr>
      <vt:lpstr>Slide 5</vt:lpstr>
      <vt:lpstr>Slide 6</vt:lpstr>
      <vt:lpstr>Slide 7</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Rise of Industrialism</dc:title>
  <dc:creator>Eric Rossi</dc:creator>
  <cp:lastModifiedBy>ASD</cp:lastModifiedBy>
  <cp:revision>14</cp:revision>
  <dcterms:created xsi:type="dcterms:W3CDTF">2010-06-09T05:07:03Z</dcterms:created>
  <dcterms:modified xsi:type="dcterms:W3CDTF">2010-06-09T21:05:34Z</dcterms:modified>
</cp:coreProperties>
</file>